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6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BDBC4-4AC9-4DE0-8E53-C02C6C25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240A1FF-66B9-486D-A194-A87DD8D5A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130E54-56E8-4019-A37F-C8AC3E3F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E5FA52-6D79-4630-ACB9-43006951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EC22BB-D26B-478C-905D-045C6581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31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46F6E-77E2-4203-8E95-2ED6AE58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D1F126-A1A7-409C-BD8A-0A858C30F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CFE5B2-36EB-4B54-8807-E1C5BEC5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D61514-93F2-459D-A452-04ECC3AC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90A1F6-DEAF-4E4A-A617-F29E23CA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750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3B8F308-B820-4C83-AEBF-5890C8C97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C3CA03-13F5-4922-B9D6-E0B478F02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2A314A-DE8A-4AF6-A574-59A4CD44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18CFDE-86EC-4812-9B61-B6AE16D4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6D7883-03CA-4362-BF90-5E512B7F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124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7FD19-E5FA-4112-ACEA-0DA87D0A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B15E80-A89D-49C9-B8C6-6EB105FDC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798725-6508-4AD1-BA1F-2B779FA4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230707-75C3-469C-BCAA-6451325C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D0B748-35F6-4113-951B-25326DB7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040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09593-91D7-4631-8268-CB81CDE2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70BA48-EF7C-4820-B73E-14A75B4EC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25C19A-40D2-4059-A265-CA63D5EA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372D24-B4EE-4887-B0DC-42163058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DB23AA-9A5A-40AD-9D0B-38D6D9DA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03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54343-3B4E-4C11-96FE-6CD31DB2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379C18-035A-4A20-B7E9-7E35EC0E8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543039B-2944-4C5F-A017-51DB04927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B72DA3-7A8F-49E1-922B-DF1C41BF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4B68B0-6CCD-45CA-B271-717CF26F0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87561C-E42A-41BD-B134-FD28DA0F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8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9655E-E097-48D0-BEA9-5D38FCC6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0AD5A9-761F-4F77-8824-D4AAFF8C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5721F0D-D5E5-492A-B5AD-E23E0F62C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6899ACE-2CE2-4E5C-B86D-4175DD33E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5D1F622-FFAC-4C02-A54B-9AFE29E21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1B4C530-0B69-4700-9BA9-656494D6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B5E3B7D-B479-4A07-BFD2-5E89FF4A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2102689-FB7D-437E-BC3F-D912BE22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193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7F378-B500-4314-8E8A-99D1D74F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CDB2CD-D45A-4366-98AE-1BC35DB2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75F9B6-91E5-4321-8D06-16ACBBD6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A60B3B7-ECEB-4243-AFC5-FAE26E5C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36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5F3E3B1-8F1D-4ABA-9D8B-AC03752E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085658-FCB5-4EBE-8FAB-2752C881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F71584-05E1-4ADE-974D-E76FCC8F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25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8F03D-93E3-4DE3-A332-22129E5D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5367AB-BAC5-4402-8BD0-2DD6A5549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9A6B96-1957-4C45-88E0-F5DC93C72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BF4C17-D884-4F2E-8F5E-A33D483B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F94A941-DC24-43EA-ACBC-B6A27588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6B7CBF5-84CD-445A-AED3-260E58C8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66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F60F4-16B9-4A12-AB2D-AF38A6AE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F3EDD2-407D-4704-962B-E85902DD7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25EB1FE-FE0E-4BD3-9EA9-455742F4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59709F-6747-4198-B5E7-53BE0BBD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847BF6-A539-460C-A9F6-05FE07B7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A3A11D2-E9F6-4A83-B51C-6B8A0712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73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1D5419-2146-4695-9682-53D75816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63AF89-A3CD-4457-9EFB-505AF458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414A38-5B16-4C49-B9E2-BC51B00E4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97F95-FCA6-428B-B0C9-E389DBCD265A}" type="datetimeFigureOut">
              <a:rPr lang="nl-NL" smtClean="0"/>
              <a:t>23-6-2022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DB7333-86B3-4D93-8B8D-14380DCE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1F4CBC-E0B9-4811-BF53-6833FC8F9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FFED-2E8A-4C60-B2EA-B47620872A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37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C6108122-B81C-4AF6-9FF2-9298109BBDA5}"/>
              </a:ext>
            </a:extLst>
          </p:cNvPr>
          <p:cNvSpPr/>
          <p:nvPr/>
        </p:nvSpPr>
        <p:spPr>
          <a:xfrm>
            <a:off x="951159" y="1572476"/>
            <a:ext cx="6272141" cy="475939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Laptop Apparaat Icoon Sign Office Appliancesstockvector Stockvectorkunst en  meer beelden van Laptop - Computer - iStock">
            <a:extLst>
              <a:ext uri="{FF2B5EF4-FFF2-40B4-BE49-F238E27FC236}">
                <a16:creationId xmlns:a16="http://schemas.microsoft.com/office/drawing/2014/main" id="{2F117A47-A456-4EA8-B90D-D4E7C93E7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23322" r="9160" b="22972"/>
          <a:stretch/>
        </p:blipFill>
        <p:spPr bwMode="auto">
          <a:xfrm>
            <a:off x="5119479" y="3386914"/>
            <a:ext cx="1831383" cy="11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fi icon Royalty Free Vector Image - VectorStock">
            <a:extLst>
              <a:ext uri="{FF2B5EF4-FFF2-40B4-BE49-F238E27FC236}">
                <a16:creationId xmlns:a16="http://schemas.microsoft.com/office/drawing/2014/main" id="{2A22EF3F-55EF-4081-99A8-168D2288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5843186" y="2938608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2005C7A3-08FD-48E6-9E4A-2C2B26BF873C}"/>
              </a:ext>
            </a:extLst>
          </p:cNvPr>
          <p:cNvGrpSpPr/>
          <p:nvPr/>
        </p:nvGrpSpPr>
        <p:grpSpPr>
          <a:xfrm>
            <a:off x="1217667" y="4458274"/>
            <a:ext cx="1612838" cy="891425"/>
            <a:chOff x="1732304" y="2223968"/>
            <a:chExt cx="1742261" cy="1228669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1714BB2-10F8-40C4-AFFD-F288DF40C447}"/>
                </a:ext>
              </a:extLst>
            </p:cNvPr>
            <p:cNvGrpSpPr/>
            <p:nvPr/>
          </p:nvGrpSpPr>
          <p:grpSpPr>
            <a:xfrm>
              <a:off x="1732304" y="2334249"/>
              <a:ext cx="390573" cy="1094751"/>
              <a:chOff x="1732305" y="2334249"/>
              <a:chExt cx="307864" cy="1094751"/>
            </a:xfrm>
          </p:grpSpPr>
          <p:sp>
            <p:nvSpPr>
              <p:cNvPr id="14" name="Rechthoek: afgeronde hoeken 13">
                <a:extLst>
                  <a:ext uri="{FF2B5EF4-FFF2-40B4-BE49-F238E27FC236}">
                    <a16:creationId xmlns:a16="http://schemas.microsoft.com/office/drawing/2014/main" id="{DEDC50CD-536C-4C6E-8002-58CD04F418E4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F53ECD69-F42F-4B3C-A6B3-A9FE5136A295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F89E8FF9-4C9F-471E-883E-53FF462265DB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5B99C9E-440F-453F-B576-9FD73C11E0FA}"/>
                </a:ext>
              </a:extLst>
            </p:cNvPr>
            <p:cNvGrpSpPr/>
            <p:nvPr/>
          </p:nvGrpSpPr>
          <p:grpSpPr>
            <a:xfrm>
              <a:off x="3083992" y="2357886"/>
              <a:ext cx="390573" cy="1094751"/>
              <a:chOff x="1732305" y="2334249"/>
              <a:chExt cx="307864" cy="1094751"/>
            </a:xfrm>
          </p:grpSpPr>
          <p:sp>
            <p:nvSpPr>
              <p:cNvPr id="23" name="Rechthoek: afgeronde hoeken 22">
                <a:extLst>
                  <a:ext uri="{FF2B5EF4-FFF2-40B4-BE49-F238E27FC236}">
                    <a16:creationId xmlns:a16="http://schemas.microsoft.com/office/drawing/2014/main" id="{AD3E0557-1A4D-44F8-8D20-D99A1D42CC7E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E1C41ED-D849-4A15-8405-EE3EE4C49B21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" name="Ovaal 24">
                <a:extLst>
                  <a:ext uri="{FF2B5EF4-FFF2-40B4-BE49-F238E27FC236}">
                    <a16:creationId xmlns:a16="http://schemas.microsoft.com/office/drawing/2014/main" id="{D6498223-8DA2-4525-94E4-526BA1AC9988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87A6251-1D9A-424A-9F9B-A70FF93E9848}"/>
                </a:ext>
              </a:extLst>
            </p:cNvPr>
            <p:cNvSpPr/>
            <p:nvPr/>
          </p:nvSpPr>
          <p:spPr>
            <a:xfrm>
              <a:off x="2008004" y="2633583"/>
              <a:ext cx="1157934" cy="519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67FC51-E00D-46F6-8AD9-D95277BFC572}"/>
                </a:ext>
              </a:extLst>
            </p:cNvPr>
            <p:cNvSpPr/>
            <p:nvPr/>
          </p:nvSpPr>
          <p:spPr>
            <a:xfrm>
              <a:off x="2252299" y="2357886"/>
              <a:ext cx="702270" cy="275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73E6033-2E50-4B1E-9F3E-E6EEB1D44ACF}"/>
                </a:ext>
              </a:extLst>
            </p:cNvPr>
            <p:cNvSpPr/>
            <p:nvPr/>
          </p:nvSpPr>
          <p:spPr>
            <a:xfrm>
              <a:off x="2493154" y="2223968"/>
              <a:ext cx="220559" cy="174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30" name="Picture 6" descr="Wifi icon Royalty Free Vector Image - VectorStock">
            <a:extLst>
              <a:ext uri="{FF2B5EF4-FFF2-40B4-BE49-F238E27FC236}">
                <a16:creationId xmlns:a16="http://schemas.microsoft.com/office/drawing/2014/main" id="{6BE162F1-8C8E-4CE8-88EC-C39A788AE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2649725" y="4173521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FA1B13BA-5701-4BE1-B945-6BEAE1756CE0}"/>
              </a:ext>
            </a:extLst>
          </p:cNvPr>
          <p:cNvSpPr txBox="1"/>
          <p:nvPr/>
        </p:nvSpPr>
        <p:spPr>
          <a:xfrm>
            <a:off x="1039855" y="1203144"/>
            <a:ext cx="321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</a:t>
            </a:r>
            <a:r>
              <a:rPr lang="nl-NL" b="1" dirty="0"/>
              <a:t> Network</a:t>
            </a:r>
          </a:p>
        </p:txBody>
      </p:sp>
      <p:grpSp>
        <p:nvGrpSpPr>
          <p:cNvPr id="46" name="Groep 45">
            <a:extLst>
              <a:ext uri="{FF2B5EF4-FFF2-40B4-BE49-F238E27FC236}">
                <a16:creationId xmlns:a16="http://schemas.microsoft.com/office/drawing/2014/main" id="{92F6DA59-AE43-447A-9031-C82AB1EFC469}"/>
              </a:ext>
            </a:extLst>
          </p:cNvPr>
          <p:cNvGrpSpPr/>
          <p:nvPr/>
        </p:nvGrpSpPr>
        <p:grpSpPr>
          <a:xfrm>
            <a:off x="8349500" y="1583130"/>
            <a:ext cx="3563831" cy="2258218"/>
            <a:chOff x="8234625" y="-29655"/>
            <a:chExt cx="3563831" cy="2258218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006C295-F45C-4503-A167-E753E642E10B}"/>
                </a:ext>
              </a:extLst>
            </p:cNvPr>
            <p:cNvSpPr/>
            <p:nvPr/>
          </p:nvSpPr>
          <p:spPr>
            <a:xfrm>
              <a:off x="8323579" y="338246"/>
              <a:ext cx="2630841" cy="18903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28" name="Picture 4" descr="World wide web op het net | Gratis Iconen">
              <a:extLst>
                <a:ext uri="{FF2B5EF4-FFF2-40B4-BE49-F238E27FC236}">
                  <a16:creationId xmlns:a16="http://schemas.microsoft.com/office/drawing/2014/main" id="{2D380E3B-99C1-46A6-B673-225B13597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99664" y="730135"/>
              <a:ext cx="1048789" cy="104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Wifi icon Royalty Free Vector Image - VectorStock">
              <a:extLst>
                <a:ext uri="{FF2B5EF4-FFF2-40B4-BE49-F238E27FC236}">
                  <a16:creationId xmlns:a16="http://schemas.microsoft.com/office/drawing/2014/main" id="{1CB305BE-0070-42AD-A4B1-0CAA5F165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3" t="17101" r="10943" b="26401"/>
            <a:stretch/>
          </p:blipFill>
          <p:spPr bwMode="auto">
            <a:xfrm>
              <a:off x="8777925" y="817418"/>
              <a:ext cx="380016" cy="296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F5310CAE-A9B8-4D33-B543-574B00941B18}"/>
                </a:ext>
              </a:extLst>
            </p:cNvPr>
            <p:cNvSpPr txBox="1"/>
            <p:nvPr/>
          </p:nvSpPr>
          <p:spPr>
            <a:xfrm>
              <a:off x="8234625" y="-29655"/>
              <a:ext cx="3563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/>
                <a:t>Public Network</a:t>
              </a:r>
            </a:p>
          </p:txBody>
        </p:sp>
      </p:grpSp>
      <p:sp>
        <p:nvSpPr>
          <p:cNvPr id="28" name="Tekstvak 27">
            <a:extLst>
              <a:ext uri="{FF2B5EF4-FFF2-40B4-BE49-F238E27FC236}">
                <a16:creationId xmlns:a16="http://schemas.microsoft.com/office/drawing/2014/main" id="{7FE9F866-4993-4F27-A50C-FD8E8FEB9C12}"/>
              </a:ext>
            </a:extLst>
          </p:cNvPr>
          <p:cNvSpPr txBox="1"/>
          <p:nvPr/>
        </p:nvSpPr>
        <p:spPr>
          <a:xfrm>
            <a:off x="1192775" y="2800109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Static-IP</a:t>
            </a:r>
            <a:r>
              <a:rPr lang="nl-NL" sz="1200" dirty="0"/>
              <a:t>=192.168.137.22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82B5BED5-6740-404C-BAA9-F8D1285C2E2B}"/>
              </a:ext>
            </a:extLst>
          </p:cNvPr>
          <p:cNvSpPr txBox="1"/>
          <p:nvPr/>
        </p:nvSpPr>
        <p:spPr>
          <a:xfrm>
            <a:off x="5141585" y="4547892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Static-IP</a:t>
            </a:r>
            <a:r>
              <a:rPr lang="nl-NL" sz="1200" dirty="0"/>
              <a:t>=192.168.137.10</a:t>
            </a: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A0D29386-23ED-42F8-86AE-AE0922DB87C4}"/>
              </a:ext>
            </a:extLst>
          </p:cNvPr>
          <p:cNvCxnSpPr>
            <a:cxnSpLocks/>
          </p:cNvCxnSpPr>
          <p:nvPr/>
        </p:nvCxnSpPr>
        <p:spPr>
          <a:xfrm flipV="1">
            <a:off x="3097013" y="3027976"/>
            <a:ext cx="2684915" cy="1213186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D12807A9-EEE9-4E84-AC6A-D8573B8D5DC8}"/>
              </a:ext>
            </a:extLst>
          </p:cNvPr>
          <p:cNvCxnSpPr>
            <a:cxnSpLocks/>
          </p:cNvCxnSpPr>
          <p:nvPr/>
        </p:nvCxnSpPr>
        <p:spPr>
          <a:xfrm flipV="1">
            <a:off x="6303920" y="2594930"/>
            <a:ext cx="2527622" cy="413609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6D56EFC9-1E41-7F37-FC23-7EADAB7A1607}"/>
              </a:ext>
            </a:extLst>
          </p:cNvPr>
          <p:cNvGrpSpPr/>
          <p:nvPr/>
        </p:nvGrpSpPr>
        <p:grpSpPr>
          <a:xfrm>
            <a:off x="1247275" y="1912932"/>
            <a:ext cx="1612838" cy="891425"/>
            <a:chOff x="1732304" y="2223968"/>
            <a:chExt cx="1742261" cy="1228669"/>
          </a:xfrm>
        </p:grpSpPr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648548BD-0C22-CAEE-8FF7-F79910657C36}"/>
                </a:ext>
              </a:extLst>
            </p:cNvPr>
            <p:cNvGrpSpPr/>
            <p:nvPr/>
          </p:nvGrpSpPr>
          <p:grpSpPr>
            <a:xfrm>
              <a:off x="1732304" y="2334249"/>
              <a:ext cx="390573" cy="1094751"/>
              <a:chOff x="1732305" y="2334249"/>
              <a:chExt cx="307864" cy="1094751"/>
            </a:xfrm>
          </p:grpSpPr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8A8DA4DF-4CB9-24EC-DBFD-E93BB7C2F12A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45" name="Ovaal 44">
                <a:extLst>
                  <a:ext uri="{FF2B5EF4-FFF2-40B4-BE49-F238E27FC236}">
                    <a16:creationId xmlns:a16="http://schemas.microsoft.com/office/drawing/2014/main" id="{32FDC9E4-1FDC-BCD0-369D-8F6541C61AED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47" name="Ovaal 46">
                <a:extLst>
                  <a:ext uri="{FF2B5EF4-FFF2-40B4-BE49-F238E27FC236}">
                    <a16:creationId xmlns:a16="http://schemas.microsoft.com/office/drawing/2014/main" id="{813C5D94-92F9-ADF7-FEA6-A44665FFDCF8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8B773A54-7C25-BF62-8A20-F42AE79B04B7}"/>
                </a:ext>
              </a:extLst>
            </p:cNvPr>
            <p:cNvGrpSpPr/>
            <p:nvPr/>
          </p:nvGrpSpPr>
          <p:grpSpPr>
            <a:xfrm>
              <a:off x="3083992" y="2357886"/>
              <a:ext cx="390573" cy="1094751"/>
              <a:chOff x="1732305" y="2334249"/>
              <a:chExt cx="307864" cy="1094751"/>
            </a:xfrm>
          </p:grpSpPr>
          <p:sp>
            <p:nvSpPr>
              <p:cNvPr id="40" name="Rechthoek: afgeronde hoeken 39">
                <a:extLst>
                  <a:ext uri="{FF2B5EF4-FFF2-40B4-BE49-F238E27FC236}">
                    <a16:creationId xmlns:a16="http://schemas.microsoft.com/office/drawing/2014/main" id="{5C55FA27-C30A-7D1F-2165-ECE75D433C5A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2" name="Ovaal 41">
                <a:extLst>
                  <a:ext uri="{FF2B5EF4-FFF2-40B4-BE49-F238E27FC236}">
                    <a16:creationId xmlns:a16="http://schemas.microsoft.com/office/drawing/2014/main" id="{CAB932AA-7771-3EFD-518C-F180F35A4840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3" name="Ovaal 42">
                <a:extLst>
                  <a:ext uri="{FF2B5EF4-FFF2-40B4-BE49-F238E27FC236}">
                    <a16:creationId xmlns:a16="http://schemas.microsoft.com/office/drawing/2014/main" id="{516E1471-CED9-92CB-8701-244024F6A765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DB49F1B3-FC7E-7A0B-5689-1B58FD8412A1}"/>
                </a:ext>
              </a:extLst>
            </p:cNvPr>
            <p:cNvSpPr/>
            <p:nvPr/>
          </p:nvSpPr>
          <p:spPr>
            <a:xfrm>
              <a:off x="2008004" y="2633583"/>
              <a:ext cx="1157934" cy="519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D521BB02-A3D6-1998-C13F-44018239F429}"/>
                </a:ext>
              </a:extLst>
            </p:cNvPr>
            <p:cNvSpPr/>
            <p:nvPr/>
          </p:nvSpPr>
          <p:spPr>
            <a:xfrm>
              <a:off x="2252299" y="2357886"/>
              <a:ext cx="702270" cy="275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E13D9B39-FFB2-F700-FF88-A76E246A1AF2}"/>
                </a:ext>
              </a:extLst>
            </p:cNvPr>
            <p:cNvSpPr/>
            <p:nvPr/>
          </p:nvSpPr>
          <p:spPr>
            <a:xfrm>
              <a:off x="2493154" y="2223968"/>
              <a:ext cx="220559" cy="174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48" name="Picture 6" descr="Wifi icon Royalty Free Vector Image - VectorStock">
            <a:extLst>
              <a:ext uri="{FF2B5EF4-FFF2-40B4-BE49-F238E27FC236}">
                <a16:creationId xmlns:a16="http://schemas.microsoft.com/office/drawing/2014/main" id="{E186AEE2-B959-DB40-D8AB-C509CF43F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2687147" y="1633418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D3EE53B0-CFCE-1F3C-5579-8A450693356E}"/>
              </a:ext>
            </a:extLst>
          </p:cNvPr>
          <p:cNvCxnSpPr>
            <a:cxnSpLocks/>
          </p:cNvCxnSpPr>
          <p:nvPr/>
        </p:nvCxnSpPr>
        <p:spPr>
          <a:xfrm>
            <a:off x="3134435" y="1770198"/>
            <a:ext cx="2647493" cy="1268178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vak 49">
            <a:extLst>
              <a:ext uri="{FF2B5EF4-FFF2-40B4-BE49-F238E27FC236}">
                <a16:creationId xmlns:a16="http://schemas.microsoft.com/office/drawing/2014/main" id="{6816509F-C182-CE27-7DD6-D6CA74A4A580}"/>
              </a:ext>
            </a:extLst>
          </p:cNvPr>
          <p:cNvSpPr txBox="1"/>
          <p:nvPr/>
        </p:nvSpPr>
        <p:spPr>
          <a:xfrm>
            <a:off x="1170129" y="5424883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Static-IP</a:t>
            </a:r>
            <a:r>
              <a:rPr lang="nl-NL" sz="1200" dirty="0"/>
              <a:t>=192.168.137.11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790F4015-7A64-6A75-A379-12E6EBA7D022}"/>
              </a:ext>
            </a:extLst>
          </p:cNvPr>
          <p:cNvSpPr txBox="1"/>
          <p:nvPr/>
        </p:nvSpPr>
        <p:spPr>
          <a:xfrm>
            <a:off x="1188712" y="2982984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ROS_DOMAIN_ID=2</a:t>
            </a:r>
            <a:endParaRPr lang="nl-NL" sz="1200" dirty="0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3AF22F44-8F7A-35C8-A55B-94AB68C30C99}"/>
              </a:ext>
            </a:extLst>
          </p:cNvPr>
          <p:cNvSpPr txBox="1"/>
          <p:nvPr/>
        </p:nvSpPr>
        <p:spPr>
          <a:xfrm>
            <a:off x="1152975" y="5635273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ROS_DOMAIN_ID=1</a:t>
            </a:r>
            <a:endParaRPr lang="nl-NL" sz="1200" dirty="0"/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F283CE9B-5E05-4F94-1220-E1E5C604BCCE}"/>
              </a:ext>
            </a:extLst>
          </p:cNvPr>
          <p:cNvSpPr txBox="1"/>
          <p:nvPr/>
        </p:nvSpPr>
        <p:spPr>
          <a:xfrm>
            <a:off x="5141585" y="4755458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ROS_DOMAIN_ID= …?</a:t>
            </a:r>
            <a:endParaRPr lang="nl-NL" sz="1200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D3EC7ED9-83E3-16FD-3290-DD314E34EE37}"/>
              </a:ext>
            </a:extLst>
          </p:cNvPr>
          <p:cNvSpPr txBox="1"/>
          <p:nvPr/>
        </p:nvSpPr>
        <p:spPr>
          <a:xfrm>
            <a:off x="1480970" y="4215624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Riley Robot 1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B4EAFCC-26FF-E47D-CF3E-EFFB84A03465}"/>
              </a:ext>
            </a:extLst>
          </p:cNvPr>
          <p:cNvSpPr txBox="1"/>
          <p:nvPr/>
        </p:nvSpPr>
        <p:spPr>
          <a:xfrm>
            <a:off x="1514531" y="1674262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Riley Robot n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7546EB12-0FBF-4622-8667-8781090D7ED8}"/>
              </a:ext>
            </a:extLst>
          </p:cNvPr>
          <p:cNvSpPr txBox="1"/>
          <p:nvPr/>
        </p:nvSpPr>
        <p:spPr>
          <a:xfrm>
            <a:off x="5636209" y="3179041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Server side</a:t>
            </a:r>
          </a:p>
        </p:txBody>
      </p:sp>
    </p:spTree>
    <p:extLst>
      <p:ext uri="{BB962C8B-B14F-4D97-AF65-F5344CB8AC3E}">
        <p14:creationId xmlns:p14="http://schemas.microsoft.com/office/powerpoint/2010/main" val="389491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>
            <a:extLst>
              <a:ext uri="{FF2B5EF4-FFF2-40B4-BE49-F238E27FC236}">
                <a16:creationId xmlns:a16="http://schemas.microsoft.com/office/drawing/2014/main" id="{C6108122-B81C-4AF6-9FF2-9298109BBDA5}"/>
              </a:ext>
            </a:extLst>
          </p:cNvPr>
          <p:cNvSpPr>
            <a:spLocks/>
          </p:cNvSpPr>
          <p:nvPr/>
        </p:nvSpPr>
        <p:spPr>
          <a:xfrm>
            <a:off x="114874" y="1300378"/>
            <a:ext cx="7627659" cy="52704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30" name="Picture 6" descr="Wifi icon Royalty Free Vector Image - VectorStock">
            <a:extLst>
              <a:ext uri="{FF2B5EF4-FFF2-40B4-BE49-F238E27FC236}">
                <a16:creationId xmlns:a16="http://schemas.microsoft.com/office/drawing/2014/main" id="{2A22EF3F-55EF-4081-99A8-168D2288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5843186" y="2938608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2005C7A3-08FD-48E6-9E4A-2C2B26BF873C}"/>
              </a:ext>
            </a:extLst>
          </p:cNvPr>
          <p:cNvGrpSpPr/>
          <p:nvPr/>
        </p:nvGrpSpPr>
        <p:grpSpPr>
          <a:xfrm>
            <a:off x="1217667" y="4458274"/>
            <a:ext cx="1612838" cy="891425"/>
            <a:chOff x="1732304" y="2223968"/>
            <a:chExt cx="1742261" cy="1228669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21714BB2-10F8-40C4-AFFD-F288DF40C447}"/>
                </a:ext>
              </a:extLst>
            </p:cNvPr>
            <p:cNvGrpSpPr/>
            <p:nvPr/>
          </p:nvGrpSpPr>
          <p:grpSpPr>
            <a:xfrm>
              <a:off x="1732304" y="2334249"/>
              <a:ext cx="390573" cy="1094751"/>
              <a:chOff x="1732305" y="2334249"/>
              <a:chExt cx="307864" cy="1094751"/>
            </a:xfrm>
          </p:grpSpPr>
          <p:sp>
            <p:nvSpPr>
              <p:cNvPr id="14" name="Rechthoek: afgeronde hoeken 13">
                <a:extLst>
                  <a:ext uri="{FF2B5EF4-FFF2-40B4-BE49-F238E27FC236}">
                    <a16:creationId xmlns:a16="http://schemas.microsoft.com/office/drawing/2014/main" id="{DEDC50CD-536C-4C6E-8002-58CD04F418E4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F53ECD69-F42F-4B3C-A6B3-A9FE5136A295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F89E8FF9-4C9F-471E-883E-53FF462265DB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5B99C9E-440F-453F-B576-9FD73C11E0FA}"/>
                </a:ext>
              </a:extLst>
            </p:cNvPr>
            <p:cNvGrpSpPr/>
            <p:nvPr/>
          </p:nvGrpSpPr>
          <p:grpSpPr>
            <a:xfrm>
              <a:off x="3083992" y="2357886"/>
              <a:ext cx="390573" cy="1094751"/>
              <a:chOff x="1732305" y="2334249"/>
              <a:chExt cx="307864" cy="1094751"/>
            </a:xfrm>
          </p:grpSpPr>
          <p:sp>
            <p:nvSpPr>
              <p:cNvPr id="23" name="Rechthoek: afgeronde hoeken 22">
                <a:extLst>
                  <a:ext uri="{FF2B5EF4-FFF2-40B4-BE49-F238E27FC236}">
                    <a16:creationId xmlns:a16="http://schemas.microsoft.com/office/drawing/2014/main" id="{AD3E0557-1A4D-44F8-8D20-D99A1D42CC7E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E1C41ED-D849-4A15-8405-EE3EE4C49B21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" name="Ovaal 24">
                <a:extLst>
                  <a:ext uri="{FF2B5EF4-FFF2-40B4-BE49-F238E27FC236}">
                    <a16:creationId xmlns:a16="http://schemas.microsoft.com/office/drawing/2014/main" id="{D6498223-8DA2-4525-94E4-526BA1AC9988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87A6251-1D9A-424A-9F9B-A70FF93E9848}"/>
                </a:ext>
              </a:extLst>
            </p:cNvPr>
            <p:cNvSpPr/>
            <p:nvPr/>
          </p:nvSpPr>
          <p:spPr>
            <a:xfrm>
              <a:off x="2008004" y="2633583"/>
              <a:ext cx="1157934" cy="519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67FC51-E00D-46F6-8AD9-D95277BFC572}"/>
                </a:ext>
              </a:extLst>
            </p:cNvPr>
            <p:cNvSpPr/>
            <p:nvPr/>
          </p:nvSpPr>
          <p:spPr>
            <a:xfrm>
              <a:off x="2252299" y="2357886"/>
              <a:ext cx="702270" cy="275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73E6033-2E50-4B1E-9F3E-E6EEB1D44ACF}"/>
                </a:ext>
              </a:extLst>
            </p:cNvPr>
            <p:cNvSpPr/>
            <p:nvPr/>
          </p:nvSpPr>
          <p:spPr>
            <a:xfrm>
              <a:off x="2493154" y="2223968"/>
              <a:ext cx="220559" cy="174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30" name="Picture 6" descr="Wifi icon Royalty Free Vector Image - VectorStock">
            <a:extLst>
              <a:ext uri="{FF2B5EF4-FFF2-40B4-BE49-F238E27FC236}">
                <a16:creationId xmlns:a16="http://schemas.microsoft.com/office/drawing/2014/main" id="{6BE162F1-8C8E-4CE8-88EC-C39A788AE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2649725" y="4173521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FA1B13BA-5701-4BE1-B945-6BEAE1756CE0}"/>
              </a:ext>
            </a:extLst>
          </p:cNvPr>
          <p:cNvSpPr txBox="1"/>
          <p:nvPr/>
        </p:nvSpPr>
        <p:spPr>
          <a:xfrm>
            <a:off x="309397" y="958648"/>
            <a:ext cx="321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Local</a:t>
            </a:r>
            <a:r>
              <a:rPr lang="nl-NL" b="1" dirty="0"/>
              <a:t> Network</a:t>
            </a:r>
          </a:p>
        </p:txBody>
      </p:sp>
      <p:grpSp>
        <p:nvGrpSpPr>
          <p:cNvPr id="46" name="Groep 45">
            <a:extLst>
              <a:ext uri="{FF2B5EF4-FFF2-40B4-BE49-F238E27FC236}">
                <a16:creationId xmlns:a16="http://schemas.microsoft.com/office/drawing/2014/main" id="{92F6DA59-AE43-447A-9031-C82AB1EFC469}"/>
              </a:ext>
            </a:extLst>
          </p:cNvPr>
          <p:cNvGrpSpPr/>
          <p:nvPr/>
        </p:nvGrpSpPr>
        <p:grpSpPr>
          <a:xfrm>
            <a:off x="9162808" y="504309"/>
            <a:ext cx="3563831" cy="2258218"/>
            <a:chOff x="8234625" y="-29655"/>
            <a:chExt cx="3563831" cy="2258218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006C295-F45C-4503-A167-E753E642E10B}"/>
                </a:ext>
              </a:extLst>
            </p:cNvPr>
            <p:cNvSpPr/>
            <p:nvPr/>
          </p:nvSpPr>
          <p:spPr>
            <a:xfrm>
              <a:off x="8323579" y="338246"/>
              <a:ext cx="2630841" cy="18903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28" name="Picture 4" descr="World wide web op het net | Gratis Iconen">
              <a:extLst>
                <a:ext uri="{FF2B5EF4-FFF2-40B4-BE49-F238E27FC236}">
                  <a16:creationId xmlns:a16="http://schemas.microsoft.com/office/drawing/2014/main" id="{2D380E3B-99C1-46A6-B673-225B13597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99664" y="730135"/>
              <a:ext cx="1048789" cy="104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Wifi icon Royalty Free Vector Image - VectorStock">
              <a:extLst>
                <a:ext uri="{FF2B5EF4-FFF2-40B4-BE49-F238E27FC236}">
                  <a16:creationId xmlns:a16="http://schemas.microsoft.com/office/drawing/2014/main" id="{1CB305BE-0070-42AD-A4B1-0CAA5F165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3" t="17101" r="10943" b="26401"/>
            <a:stretch/>
          </p:blipFill>
          <p:spPr bwMode="auto">
            <a:xfrm>
              <a:off x="8777925" y="817418"/>
              <a:ext cx="380016" cy="296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F5310CAE-A9B8-4D33-B543-574B00941B18}"/>
                </a:ext>
              </a:extLst>
            </p:cNvPr>
            <p:cNvSpPr txBox="1"/>
            <p:nvPr/>
          </p:nvSpPr>
          <p:spPr>
            <a:xfrm>
              <a:off x="8234625" y="-29655"/>
              <a:ext cx="3563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dirty="0"/>
                <a:t>Public Network</a:t>
              </a:r>
            </a:p>
          </p:txBody>
        </p:sp>
      </p:grp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A0D29386-23ED-42F8-86AE-AE0922DB87C4}"/>
              </a:ext>
            </a:extLst>
          </p:cNvPr>
          <p:cNvCxnSpPr>
            <a:cxnSpLocks/>
          </p:cNvCxnSpPr>
          <p:nvPr/>
        </p:nvCxnSpPr>
        <p:spPr>
          <a:xfrm flipV="1">
            <a:off x="3097013" y="3027976"/>
            <a:ext cx="2684915" cy="1213186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D12807A9-EEE9-4E84-AC6A-D8573B8D5DC8}"/>
              </a:ext>
            </a:extLst>
          </p:cNvPr>
          <p:cNvCxnSpPr>
            <a:cxnSpLocks/>
          </p:cNvCxnSpPr>
          <p:nvPr/>
        </p:nvCxnSpPr>
        <p:spPr>
          <a:xfrm flipV="1">
            <a:off x="6303920" y="1461202"/>
            <a:ext cx="3389525" cy="1547337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6D56EFC9-1E41-7F37-FC23-7EADAB7A1607}"/>
              </a:ext>
            </a:extLst>
          </p:cNvPr>
          <p:cNvGrpSpPr/>
          <p:nvPr/>
        </p:nvGrpSpPr>
        <p:grpSpPr>
          <a:xfrm>
            <a:off x="1247275" y="1912932"/>
            <a:ext cx="1612838" cy="891425"/>
            <a:chOff x="1732304" y="2223968"/>
            <a:chExt cx="1742261" cy="1228669"/>
          </a:xfrm>
        </p:grpSpPr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648548BD-0C22-CAEE-8FF7-F79910657C36}"/>
                </a:ext>
              </a:extLst>
            </p:cNvPr>
            <p:cNvGrpSpPr/>
            <p:nvPr/>
          </p:nvGrpSpPr>
          <p:grpSpPr>
            <a:xfrm>
              <a:off x="1732304" y="2334249"/>
              <a:ext cx="390573" cy="1094751"/>
              <a:chOff x="1732305" y="2334249"/>
              <a:chExt cx="307864" cy="1094751"/>
            </a:xfrm>
          </p:grpSpPr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8A8DA4DF-4CB9-24EC-DBFD-E93BB7C2F12A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45" name="Ovaal 44">
                <a:extLst>
                  <a:ext uri="{FF2B5EF4-FFF2-40B4-BE49-F238E27FC236}">
                    <a16:creationId xmlns:a16="http://schemas.microsoft.com/office/drawing/2014/main" id="{32FDC9E4-1FDC-BCD0-369D-8F6541C61AED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  <p:sp>
            <p:nvSpPr>
              <p:cNvPr id="47" name="Ovaal 46">
                <a:extLst>
                  <a:ext uri="{FF2B5EF4-FFF2-40B4-BE49-F238E27FC236}">
                    <a16:creationId xmlns:a16="http://schemas.microsoft.com/office/drawing/2014/main" id="{813C5D94-92F9-ADF7-FEA6-A44665FFDCF8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b="1"/>
              </a:p>
            </p:txBody>
          </p: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8B773A54-7C25-BF62-8A20-F42AE79B04B7}"/>
                </a:ext>
              </a:extLst>
            </p:cNvPr>
            <p:cNvGrpSpPr/>
            <p:nvPr/>
          </p:nvGrpSpPr>
          <p:grpSpPr>
            <a:xfrm>
              <a:off x="3083992" y="2357886"/>
              <a:ext cx="390573" cy="1094751"/>
              <a:chOff x="1732305" y="2334249"/>
              <a:chExt cx="307864" cy="1094751"/>
            </a:xfrm>
          </p:grpSpPr>
          <p:sp>
            <p:nvSpPr>
              <p:cNvPr id="40" name="Rechthoek: afgeronde hoeken 39">
                <a:extLst>
                  <a:ext uri="{FF2B5EF4-FFF2-40B4-BE49-F238E27FC236}">
                    <a16:creationId xmlns:a16="http://schemas.microsoft.com/office/drawing/2014/main" id="{5C55FA27-C30A-7D1F-2165-ECE75D433C5A}"/>
                  </a:ext>
                </a:extLst>
              </p:cNvPr>
              <p:cNvSpPr/>
              <p:nvPr/>
            </p:nvSpPr>
            <p:spPr>
              <a:xfrm>
                <a:off x="1732306" y="2435337"/>
                <a:ext cx="307863" cy="90521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2" name="Ovaal 41">
                <a:extLst>
                  <a:ext uri="{FF2B5EF4-FFF2-40B4-BE49-F238E27FC236}">
                    <a16:creationId xmlns:a16="http://schemas.microsoft.com/office/drawing/2014/main" id="{CAB932AA-7771-3EFD-518C-F180F35A4840}"/>
                  </a:ext>
                </a:extLst>
              </p:cNvPr>
              <p:cNvSpPr/>
              <p:nvPr/>
            </p:nvSpPr>
            <p:spPr>
              <a:xfrm>
                <a:off x="1732305" y="2334249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3" name="Ovaal 42">
                <a:extLst>
                  <a:ext uri="{FF2B5EF4-FFF2-40B4-BE49-F238E27FC236}">
                    <a16:creationId xmlns:a16="http://schemas.microsoft.com/office/drawing/2014/main" id="{516E1471-CED9-92CB-8701-244024F6A765}"/>
                  </a:ext>
                </a:extLst>
              </p:cNvPr>
              <p:cNvSpPr/>
              <p:nvPr/>
            </p:nvSpPr>
            <p:spPr>
              <a:xfrm>
                <a:off x="1732305" y="3153303"/>
                <a:ext cx="307863" cy="2756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DB49F1B3-FC7E-7A0B-5689-1B58FD8412A1}"/>
                </a:ext>
              </a:extLst>
            </p:cNvPr>
            <p:cNvSpPr/>
            <p:nvPr/>
          </p:nvSpPr>
          <p:spPr>
            <a:xfrm>
              <a:off x="2008004" y="2633583"/>
              <a:ext cx="1157934" cy="519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D521BB02-A3D6-1998-C13F-44018239F429}"/>
                </a:ext>
              </a:extLst>
            </p:cNvPr>
            <p:cNvSpPr/>
            <p:nvPr/>
          </p:nvSpPr>
          <p:spPr>
            <a:xfrm>
              <a:off x="2252299" y="2357886"/>
              <a:ext cx="702270" cy="2756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E13D9B39-FFB2-F700-FF88-A76E246A1AF2}"/>
                </a:ext>
              </a:extLst>
            </p:cNvPr>
            <p:cNvSpPr/>
            <p:nvPr/>
          </p:nvSpPr>
          <p:spPr>
            <a:xfrm>
              <a:off x="2493154" y="2223968"/>
              <a:ext cx="220559" cy="1746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48" name="Picture 6" descr="Wifi icon Royalty Free Vector Image - VectorStock">
            <a:extLst>
              <a:ext uri="{FF2B5EF4-FFF2-40B4-BE49-F238E27FC236}">
                <a16:creationId xmlns:a16="http://schemas.microsoft.com/office/drawing/2014/main" id="{E186AEE2-B959-DB40-D8AB-C509CF43F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7101" r="10943" b="26401"/>
          <a:stretch/>
        </p:blipFill>
        <p:spPr bwMode="auto">
          <a:xfrm>
            <a:off x="2687147" y="1633418"/>
            <a:ext cx="390672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D3EE53B0-CFCE-1F3C-5579-8A450693356E}"/>
              </a:ext>
            </a:extLst>
          </p:cNvPr>
          <p:cNvCxnSpPr>
            <a:cxnSpLocks/>
          </p:cNvCxnSpPr>
          <p:nvPr/>
        </p:nvCxnSpPr>
        <p:spPr>
          <a:xfrm>
            <a:off x="3134435" y="1770198"/>
            <a:ext cx="2647493" cy="1268178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D3EC7ED9-83E3-16FD-3290-DD314E34EE37}"/>
              </a:ext>
            </a:extLst>
          </p:cNvPr>
          <p:cNvSpPr txBox="1"/>
          <p:nvPr/>
        </p:nvSpPr>
        <p:spPr>
          <a:xfrm>
            <a:off x="1394721" y="4052931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Riley Robot 1: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9B4EAFCC-26FF-E47D-CF3E-EFFB84A03465}"/>
              </a:ext>
            </a:extLst>
          </p:cNvPr>
          <p:cNvSpPr txBox="1"/>
          <p:nvPr/>
        </p:nvSpPr>
        <p:spPr>
          <a:xfrm>
            <a:off x="1502495" y="1490662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Riley Robot n: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7546EB12-0FBF-4622-8667-8781090D7ED8}"/>
              </a:ext>
            </a:extLst>
          </p:cNvPr>
          <p:cNvSpPr txBox="1"/>
          <p:nvPr/>
        </p:nvSpPr>
        <p:spPr>
          <a:xfrm>
            <a:off x="5636209" y="3179041"/>
            <a:ext cx="190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Server side: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6BC8A998-8B93-243A-8168-B2F1B3A65B2D}"/>
              </a:ext>
            </a:extLst>
          </p:cNvPr>
          <p:cNvGrpSpPr/>
          <p:nvPr/>
        </p:nvGrpSpPr>
        <p:grpSpPr>
          <a:xfrm>
            <a:off x="5047120" y="3644898"/>
            <a:ext cx="2118770" cy="1866198"/>
            <a:chOff x="5036614" y="3386914"/>
            <a:chExt cx="2118770" cy="1866198"/>
          </a:xfrm>
        </p:grpSpPr>
        <p:pic>
          <p:nvPicPr>
            <p:cNvPr id="1026" name="Picture 2" descr="Laptop Apparaat Icoon Sign Office Appliancesstockvector Stockvectorkunst en  meer beelden van Laptop - Computer - iStock">
              <a:extLst>
                <a:ext uri="{FF2B5EF4-FFF2-40B4-BE49-F238E27FC236}">
                  <a16:creationId xmlns:a16="http://schemas.microsoft.com/office/drawing/2014/main" id="{2F117A47-A456-4EA8-B90D-D4E7C93E75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2" t="23322" r="9160" b="22972"/>
            <a:stretch/>
          </p:blipFill>
          <p:spPr bwMode="auto">
            <a:xfrm>
              <a:off x="5119479" y="3386914"/>
              <a:ext cx="1831383" cy="1198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A9E8A71C-7D16-BAD0-EBFB-6EE998449D7B}"/>
                </a:ext>
              </a:extLst>
            </p:cNvPr>
            <p:cNvGrpSpPr/>
            <p:nvPr/>
          </p:nvGrpSpPr>
          <p:grpSpPr>
            <a:xfrm>
              <a:off x="5036614" y="4799325"/>
              <a:ext cx="1908830" cy="453787"/>
              <a:chOff x="5141585" y="4547892"/>
              <a:chExt cx="1908830" cy="453787"/>
            </a:xfrm>
          </p:grpSpPr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82B5BED5-6740-404C-BAA9-F8D1285C2E2B}"/>
                  </a:ext>
                </a:extLst>
              </p:cNvPr>
              <p:cNvSpPr txBox="1"/>
              <p:nvPr/>
            </p:nvSpPr>
            <p:spPr>
              <a:xfrm>
                <a:off x="5141585" y="4547892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Static-IP</a:t>
                </a:r>
                <a:r>
                  <a:rPr lang="nl-NL" sz="1000" dirty="0"/>
                  <a:t>=192.168.137.10</a:t>
                </a:r>
              </a:p>
            </p:txBody>
          </p:sp>
          <p:sp>
            <p:nvSpPr>
              <p:cNvPr id="53" name="Tekstvak 52">
                <a:extLst>
                  <a:ext uri="{FF2B5EF4-FFF2-40B4-BE49-F238E27FC236}">
                    <a16:creationId xmlns:a16="http://schemas.microsoft.com/office/drawing/2014/main" id="{F283CE9B-5E05-4F94-1220-E1E5C604BCCE}"/>
                  </a:ext>
                </a:extLst>
              </p:cNvPr>
              <p:cNvSpPr txBox="1"/>
              <p:nvPr/>
            </p:nvSpPr>
            <p:spPr>
              <a:xfrm>
                <a:off x="5141585" y="4755458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ROS_DOMAIN_ID= 1</a:t>
                </a:r>
                <a:endParaRPr lang="nl-NL" sz="1000" dirty="0"/>
              </a:p>
            </p:txBody>
          </p:sp>
        </p:grp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7D2B98B4-0E96-B90D-0779-88BD9075CF10}"/>
                </a:ext>
              </a:extLst>
            </p:cNvPr>
            <p:cNvSpPr txBox="1"/>
            <p:nvPr/>
          </p:nvSpPr>
          <p:spPr>
            <a:xfrm>
              <a:off x="5036615" y="4565582"/>
              <a:ext cx="2118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OS: Ubuntu desktop 20.04 LTS</a:t>
              </a:r>
              <a:endParaRPr lang="nl-NL" sz="1200" dirty="0"/>
            </a:p>
          </p:txBody>
        </p: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889F5F66-1518-A3B5-04A2-FB4F7CBA1B9D}"/>
              </a:ext>
            </a:extLst>
          </p:cNvPr>
          <p:cNvGrpSpPr/>
          <p:nvPr/>
        </p:nvGrpSpPr>
        <p:grpSpPr>
          <a:xfrm>
            <a:off x="1118336" y="5338330"/>
            <a:ext cx="2634097" cy="859997"/>
            <a:chOff x="1114413" y="5366306"/>
            <a:chExt cx="2634097" cy="859997"/>
          </a:xfrm>
        </p:grpSpPr>
        <p:grpSp>
          <p:nvGrpSpPr>
            <p:cNvPr id="4" name="Groep 3">
              <a:extLst>
                <a:ext uri="{FF2B5EF4-FFF2-40B4-BE49-F238E27FC236}">
                  <a16:creationId xmlns:a16="http://schemas.microsoft.com/office/drawing/2014/main" id="{6F55635F-D0F2-3884-F2B9-CD90ED3B90C6}"/>
                </a:ext>
              </a:extLst>
            </p:cNvPr>
            <p:cNvGrpSpPr/>
            <p:nvPr/>
          </p:nvGrpSpPr>
          <p:grpSpPr>
            <a:xfrm>
              <a:off x="1114413" y="5769692"/>
              <a:ext cx="1910056" cy="456611"/>
              <a:chOff x="1152975" y="5424883"/>
              <a:chExt cx="1910056" cy="456611"/>
            </a:xfrm>
          </p:grpSpPr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6816509F-C182-CE27-7DD6-D6CA74A4A580}"/>
                  </a:ext>
                </a:extLst>
              </p:cNvPr>
              <p:cNvSpPr txBox="1"/>
              <p:nvPr/>
            </p:nvSpPr>
            <p:spPr>
              <a:xfrm>
                <a:off x="1154201" y="5424883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Static-IP</a:t>
                </a:r>
                <a:r>
                  <a:rPr lang="nl-NL" sz="1000" dirty="0"/>
                  <a:t>=192.168.137.11</a:t>
                </a:r>
              </a:p>
            </p:txBody>
          </p:sp>
          <p:sp>
            <p:nvSpPr>
              <p:cNvPr id="52" name="Tekstvak 51">
                <a:extLst>
                  <a:ext uri="{FF2B5EF4-FFF2-40B4-BE49-F238E27FC236}">
                    <a16:creationId xmlns:a16="http://schemas.microsoft.com/office/drawing/2014/main" id="{3AF22F44-8F7A-35C8-A55B-94AB68C30C99}"/>
                  </a:ext>
                </a:extLst>
              </p:cNvPr>
              <p:cNvSpPr txBox="1"/>
              <p:nvPr/>
            </p:nvSpPr>
            <p:spPr>
              <a:xfrm>
                <a:off x="1152975" y="5635273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ROS_DOMAIN_ID=1</a:t>
                </a:r>
                <a:endParaRPr lang="nl-NL" sz="1000" dirty="0"/>
              </a:p>
            </p:txBody>
          </p:sp>
        </p:grp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E9E53D0D-FBFB-866B-F6D6-1475906EEDCB}"/>
                </a:ext>
              </a:extLst>
            </p:cNvPr>
            <p:cNvSpPr txBox="1"/>
            <p:nvPr/>
          </p:nvSpPr>
          <p:spPr>
            <a:xfrm>
              <a:off x="1118758" y="5559302"/>
              <a:ext cx="2118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OS: Ubuntu server 20.04 LTS</a:t>
              </a:r>
              <a:endParaRPr lang="nl-NL" sz="1200" dirty="0"/>
            </a:p>
          </p:txBody>
        </p:sp>
        <p:sp>
          <p:nvSpPr>
            <p:cNvPr id="60" name="Tekstvak 59">
              <a:extLst>
                <a:ext uri="{FF2B5EF4-FFF2-40B4-BE49-F238E27FC236}">
                  <a16:creationId xmlns:a16="http://schemas.microsoft.com/office/drawing/2014/main" id="{0E08D769-1C45-98DB-16CF-169091E71A35}"/>
                </a:ext>
              </a:extLst>
            </p:cNvPr>
            <p:cNvSpPr txBox="1"/>
            <p:nvPr/>
          </p:nvSpPr>
          <p:spPr>
            <a:xfrm>
              <a:off x="1122259" y="5366306"/>
              <a:ext cx="26262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Hardware: Raspberry Pi 4B (8GB ram)</a:t>
              </a:r>
              <a:endParaRPr lang="nl-NL" sz="1200" dirty="0"/>
            </a:p>
          </p:txBody>
        </p: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88F5721F-6FB6-9F17-F0FE-E31ACDAC559E}"/>
              </a:ext>
            </a:extLst>
          </p:cNvPr>
          <p:cNvGrpSpPr/>
          <p:nvPr/>
        </p:nvGrpSpPr>
        <p:grpSpPr>
          <a:xfrm>
            <a:off x="1118336" y="2784901"/>
            <a:ext cx="2634097" cy="859997"/>
            <a:chOff x="1114413" y="5366306"/>
            <a:chExt cx="2634097" cy="859997"/>
          </a:xfrm>
        </p:grpSpPr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AB738557-BA90-22FD-5599-560AE29D3A35}"/>
                </a:ext>
              </a:extLst>
            </p:cNvPr>
            <p:cNvGrpSpPr/>
            <p:nvPr/>
          </p:nvGrpSpPr>
          <p:grpSpPr>
            <a:xfrm>
              <a:off x="1114413" y="5769692"/>
              <a:ext cx="1910056" cy="456611"/>
              <a:chOff x="1152975" y="5424883"/>
              <a:chExt cx="1910056" cy="456611"/>
            </a:xfrm>
          </p:grpSpPr>
          <p:sp>
            <p:nvSpPr>
              <p:cNvPr id="65" name="Tekstvak 64">
                <a:extLst>
                  <a:ext uri="{FF2B5EF4-FFF2-40B4-BE49-F238E27FC236}">
                    <a16:creationId xmlns:a16="http://schemas.microsoft.com/office/drawing/2014/main" id="{EFEAC262-0470-7AC7-91FA-C8CD3269C2ED}"/>
                  </a:ext>
                </a:extLst>
              </p:cNvPr>
              <p:cNvSpPr txBox="1"/>
              <p:nvPr/>
            </p:nvSpPr>
            <p:spPr>
              <a:xfrm>
                <a:off x="1154201" y="5424883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Static-IP</a:t>
                </a:r>
                <a:r>
                  <a:rPr lang="nl-NL" sz="1000" dirty="0"/>
                  <a:t>=192.168.137.22</a:t>
                </a:r>
              </a:p>
            </p:txBody>
          </p:sp>
          <p:sp>
            <p:nvSpPr>
              <p:cNvPr id="66" name="Tekstvak 65">
                <a:extLst>
                  <a:ext uri="{FF2B5EF4-FFF2-40B4-BE49-F238E27FC236}">
                    <a16:creationId xmlns:a16="http://schemas.microsoft.com/office/drawing/2014/main" id="{B73922FF-237A-E592-A9DF-A5667AC4CA79}"/>
                  </a:ext>
                </a:extLst>
              </p:cNvPr>
              <p:cNvSpPr txBox="1"/>
              <p:nvPr/>
            </p:nvSpPr>
            <p:spPr>
              <a:xfrm>
                <a:off x="1152975" y="5635273"/>
                <a:ext cx="1908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ROS_DOMAIN_ID=1</a:t>
                </a:r>
                <a:endParaRPr lang="nl-NL" sz="1000" dirty="0"/>
              </a:p>
            </p:txBody>
          </p:sp>
        </p:grpSp>
        <p:sp>
          <p:nvSpPr>
            <p:cNvPr id="63" name="Tekstvak 62">
              <a:extLst>
                <a:ext uri="{FF2B5EF4-FFF2-40B4-BE49-F238E27FC236}">
                  <a16:creationId xmlns:a16="http://schemas.microsoft.com/office/drawing/2014/main" id="{22F19570-D576-50A6-CD88-2BB4B51B00F2}"/>
                </a:ext>
              </a:extLst>
            </p:cNvPr>
            <p:cNvSpPr txBox="1"/>
            <p:nvPr/>
          </p:nvSpPr>
          <p:spPr>
            <a:xfrm>
              <a:off x="1118758" y="5559302"/>
              <a:ext cx="2118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OS: Ubuntu server 20.04 LTS</a:t>
              </a:r>
              <a:endParaRPr lang="nl-NL" sz="1200" dirty="0"/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9BF0782E-2DD6-71ED-256F-094A09C5A1A5}"/>
                </a:ext>
              </a:extLst>
            </p:cNvPr>
            <p:cNvSpPr txBox="1"/>
            <p:nvPr/>
          </p:nvSpPr>
          <p:spPr>
            <a:xfrm>
              <a:off x="1122259" y="5366306"/>
              <a:ext cx="26262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Hardware: Raspberry Pi 4B (8GB ram)</a:t>
              </a:r>
              <a:endParaRPr lang="nl-NL" sz="1200" dirty="0"/>
            </a:p>
          </p:txBody>
        </p:sp>
      </p:grpSp>
      <p:sp>
        <p:nvSpPr>
          <p:cNvPr id="67" name="Tekstvak 66">
            <a:extLst>
              <a:ext uri="{FF2B5EF4-FFF2-40B4-BE49-F238E27FC236}">
                <a16:creationId xmlns:a16="http://schemas.microsoft.com/office/drawing/2014/main" id="{AD39A474-A13A-DB23-C324-23CEC9B5C54D}"/>
              </a:ext>
            </a:extLst>
          </p:cNvPr>
          <p:cNvSpPr txBox="1"/>
          <p:nvPr/>
        </p:nvSpPr>
        <p:spPr>
          <a:xfrm>
            <a:off x="1118336" y="3603717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ROBOT_ID=n</a:t>
            </a:r>
            <a:endParaRPr lang="nl-NL" sz="1000" dirty="0"/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FEF3CE80-5CB5-9F64-1E3C-FA1D826F89FF}"/>
              </a:ext>
            </a:extLst>
          </p:cNvPr>
          <p:cNvSpPr txBox="1"/>
          <p:nvPr/>
        </p:nvSpPr>
        <p:spPr>
          <a:xfrm>
            <a:off x="1118336" y="6154166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ROBOT_ID=1</a:t>
            </a:r>
            <a:endParaRPr lang="nl-NL" sz="1000" dirty="0"/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AE73349B-7B1B-879B-8BC1-0603A047FC8A}"/>
              </a:ext>
            </a:extLst>
          </p:cNvPr>
          <p:cNvSpPr txBox="1"/>
          <p:nvPr/>
        </p:nvSpPr>
        <p:spPr>
          <a:xfrm rot="20133983">
            <a:off x="6856214" y="2042438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WiFi</a:t>
            </a:r>
            <a:r>
              <a:rPr lang="en-GB" sz="1000" dirty="0"/>
              <a:t> internet </a:t>
            </a:r>
            <a:endParaRPr lang="nl-NL" sz="1000" dirty="0"/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7F6EA69E-A934-333C-F1BB-0891ED148382}"/>
              </a:ext>
            </a:extLst>
          </p:cNvPr>
          <p:cNvSpPr txBox="1"/>
          <p:nvPr/>
        </p:nvSpPr>
        <p:spPr>
          <a:xfrm>
            <a:off x="5257060" y="3377910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Hosting Hotspot: RileyHotspot</a:t>
            </a:r>
            <a:endParaRPr lang="nl-NL" sz="10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B89350F6-334B-FA5B-D882-881F648F25EA}"/>
              </a:ext>
            </a:extLst>
          </p:cNvPr>
          <p:cNvSpPr txBox="1"/>
          <p:nvPr/>
        </p:nvSpPr>
        <p:spPr>
          <a:xfrm>
            <a:off x="1084038" y="4234162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Client Hotspot: RileyHotspot</a:t>
            </a:r>
            <a:endParaRPr lang="nl-NL" sz="1000" dirty="0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D932F1E9-61DA-5EC6-D4E4-6404DADEB677}"/>
              </a:ext>
            </a:extLst>
          </p:cNvPr>
          <p:cNvSpPr txBox="1"/>
          <p:nvPr/>
        </p:nvSpPr>
        <p:spPr>
          <a:xfrm>
            <a:off x="1126559" y="1683168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Client Hotspot: RileyHotspot</a:t>
            </a:r>
            <a:endParaRPr lang="nl-NL" sz="1000" dirty="0"/>
          </a:p>
        </p:txBody>
      </p:sp>
      <p:sp>
        <p:nvSpPr>
          <p:cNvPr id="74" name="Tekstvak 73">
            <a:extLst>
              <a:ext uri="{FF2B5EF4-FFF2-40B4-BE49-F238E27FC236}">
                <a16:creationId xmlns:a16="http://schemas.microsoft.com/office/drawing/2014/main" id="{4D2F615F-E63B-423E-EB36-7695D9AB35E3}"/>
              </a:ext>
            </a:extLst>
          </p:cNvPr>
          <p:cNvSpPr txBox="1"/>
          <p:nvPr/>
        </p:nvSpPr>
        <p:spPr>
          <a:xfrm rot="20133983">
            <a:off x="3809326" y="3218527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ROS2 topics  </a:t>
            </a:r>
            <a:endParaRPr lang="nl-NL" sz="1000" dirty="0"/>
          </a:p>
        </p:txBody>
      </p:sp>
      <p:sp>
        <p:nvSpPr>
          <p:cNvPr id="76" name="Tekstvak 75">
            <a:extLst>
              <a:ext uri="{FF2B5EF4-FFF2-40B4-BE49-F238E27FC236}">
                <a16:creationId xmlns:a16="http://schemas.microsoft.com/office/drawing/2014/main" id="{C921C12F-FB7F-0B75-3058-7A90D3E17E72}"/>
              </a:ext>
            </a:extLst>
          </p:cNvPr>
          <p:cNvSpPr txBox="1"/>
          <p:nvPr/>
        </p:nvSpPr>
        <p:spPr>
          <a:xfrm rot="1490995">
            <a:off x="4049898" y="2368544"/>
            <a:ext cx="190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ROS2 topics  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83108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9086AC3-D148-40E1-BFCB-BA209EC4F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9" t="13187" r="13600" b="16728"/>
          <a:stretch/>
        </p:blipFill>
        <p:spPr>
          <a:xfrm>
            <a:off x="775855" y="1030777"/>
            <a:ext cx="2963387" cy="192855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7300DA1-F500-44EF-BBE4-706168011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7" t="1778" r="11818"/>
          <a:stretch/>
        </p:blipFill>
        <p:spPr>
          <a:xfrm>
            <a:off x="7553499" y="1113905"/>
            <a:ext cx="1806518" cy="176229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DE5A35-609E-4CB0-AD9E-36890822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99" y="3958417"/>
            <a:ext cx="3509929" cy="2636347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C903AFA-7B64-4D0F-9C9D-53E58A06A9C7}"/>
              </a:ext>
            </a:extLst>
          </p:cNvPr>
          <p:cNvSpPr txBox="1"/>
          <p:nvPr/>
        </p:nvSpPr>
        <p:spPr>
          <a:xfrm>
            <a:off x="5022308" y="1595323"/>
            <a:ext cx="22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UART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967A0DA-C266-42CC-86D3-D9A610736364}"/>
              </a:ext>
            </a:extLst>
          </p:cNvPr>
          <p:cNvSpPr txBox="1"/>
          <p:nvPr/>
        </p:nvSpPr>
        <p:spPr>
          <a:xfrm>
            <a:off x="1121972" y="664811"/>
            <a:ext cx="278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ROS2 (Ubuntu server 20.04)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391C083-091E-44EB-9BAA-D2976AD2C863}"/>
              </a:ext>
            </a:extLst>
          </p:cNvPr>
          <p:cNvSpPr txBox="1"/>
          <p:nvPr/>
        </p:nvSpPr>
        <p:spPr>
          <a:xfrm>
            <a:off x="4951851" y="6488668"/>
            <a:ext cx="292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ROS2 (Ubuntu core 20.04)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775F8B0-09FF-42C9-8C5D-A2976FD8466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533536" y="1964655"/>
            <a:ext cx="4019963" cy="303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BA3FBDD-D6C7-496F-A4B0-64BD83235FB4}"/>
              </a:ext>
            </a:extLst>
          </p:cNvPr>
          <p:cNvCxnSpPr>
            <a:cxnSpLocks/>
          </p:cNvCxnSpPr>
          <p:nvPr/>
        </p:nvCxnSpPr>
        <p:spPr>
          <a:xfrm>
            <a:off x="2443163" y="2876203"/>
            <a:ext cx="1724479" cy="152118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9D1DCCEE-59C4-4D95-886E-EE7EC70DA544}"/>
              </a:ext>
            </a:extLst>
          </p:cNvPr>
          <p:cNvSpPr txBox="1"/>
          <p:nvPr/>
        </p:nvSpPr>
        <p:spPr>
          <a:xfrm>
            <a:off x="2055569" y="3529338"/>
            <a:ext cx="228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ROS2 Topics </a:t>
            </a:r>
          </a:p>
        </p:txBody>
      </p:sp>
    </p:spTree>
    <p:extLst>
      <p:ext uri="{BB962C8B-B14F-4D97-AF65-F5344CB8AC3E}">
        <p14:creationId xmlns:p14="http://schemas.microsoft.com/office/powerpoint/2010/main" val="381098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F5E0D17-1719-4BDF-98FD-CBA30507CA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1031" r="2384" b="1121"/>
          <a:stretch/>
        </p:blipFill>
        <p:spPr bwMode="auto">
          <a:xfrm>
            <a:off x="626665" y="31666"/>
            <a:ext cx="10469980" cy="6794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318B5E8D-01F4-4DFC-9776-1321BDB3D19F}"/>
              </a:ext>
            </a:extLst>
          </p:cNvPr>
          <p:cNvSpPr/>
          <p:nvPr/>
        </p:nvSpPr>
        <p:spPr>
          <a:xfrm>
            <a:off x="9122241" y="810705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4</a:t>
            </a: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8D22925-B6FC-4DC7-BECF-5CEF1696A020}"/>
              </a:ext>
            </a:extLst>
          </p:cNvPr>
          <p:cNvSpPr/>
          <p:nvPr/>
        </p:nvSpPr>
        <p:spPr>
          <a:xfrm>
            <a:off x="9122857" y="1052528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5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A286E2-AB56-4573-B7CD-B2B2DF8F2351}"/>
              </a:ext>
            </a:extLst>
          </p:cNvPr>
          <p:cNvSpPr/>
          <p:nvPr/>
        </p:nvSpPr>
        <p:spPr>
          <a:xfrm>
            <a:off x="2370425" y="1257901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64F470B4-BE54-4A25-8B03-1C64D20D291F}"/>
              </a:ext>
            </a:extLst>
          </p:cNvPr>
          <p:cNvSpPr/>
          <p:nvPr/>
        </p:nvSpPr>
        <p:spPr>
          <a:xfrm>
            <a:off x="2373990" y="1498523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516AC2EE-FBAA-4ADB-B54D-E2BDEA3104F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524864" y="185355"/>
            <a:ext cx="2580079" cy="2119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ep 52">
            <a:extLst>
              <a:ext uri="{FF2B5EF4-FFF2-40B4-BE49-F238E27FC236}">
                <a16:creationId xmlns:a16="http://schemas.microsoft.com/office/drawing/2014/main" id="{C9029CE4-AED6-44A7-8CC4-F30FDFD95028}"/>
              </a:ext>
            </a:extLst>
          </p:cNvPr>
          <p:cNvGrpSpPr/>
          <p:nvPr/>
        </p:nvGrpSpPr>
        <p:grpSpPr>
          <a:xfrm>
            <a:off x="9104943" y="47622"/>
            <a:ext cx="1571480" cy="261610"/>
            <a:chOff x="7862003" y="183917"/>
            <a:chExt cx="1571480" cy="261610"/>
          </a:xfrm>
        </p:grpSpPr>
        <p:sp>
          <p:nvSpPr>
            <p:cNvPr id="7" name="Rechthoek: afgeronde hoeken 6">
              <a:extLst>
                <a:ext uri="{FF2B5EF4-FFF2-40B4-BE49-F238E27FC236}">
                  <a16:creationId xmlns:a16="http://schemas.microsoft.com/office/drawing/2014/main" id="{93D75D5C-EA2C-4E9A-9B2B-8565A10C428B}"/>
                </a:ext>
              </a:extLst>
            </p:cNvPr>
            <p:cNvSpPr/>
            <p:nvPr/>
          </p:nvSpPr>
          <p:spPr>
            <a:xfrm>
              <a:off x="7862003" y="211371"/>
              <a:ext cx="174609" cy="22055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/>
                <a:t>1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277AB7D1-4053-45C1-8104-204F2FD0BAE9}"/>
                </a:ext>
              </a:extLst>
            </p:cNvPr>
            <p:cNvSpPr txBox="1"/>
            <p:nvPr/>
          </p:nvSpPr>
          <p:spPr>
            <a:xfrm>
              <a:off x="8013637" y="183917"/>
              <a:ext cx="1419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LiDAR_LD06 module</a:t>
              </a:r>
            </a:p>
          </p:txBody>
        </p:sp>
      </p:grp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F1A400FC-BCD2-407C-B084-7A00E79708F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11932" y="425946"/>
            <a:ext cx="2098891" cy="722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ep 53">
            <a:extLst>
              <a:ext uri="{FF2B5EF4-FFF2-40B4-BE49-F238E27FC236}">
                <a16:creationId xmlns:a16="http://schemas.microsoft.com/office/drawing/2014/main" id="{38D5CE4A-7322-495A-B562-7CD7B226168A}"/>
              </a:ext>
            </a:extLst>
          </p:cNvPr>
          <p:cNvGrpSpPr/>
          <p:nvPr/>
        </p:nvGrpSpPr>
        <p:grpSpPr>
          <a:xfrm>
            <a:off x="9110823" y="295833"/>
            <a:ext cx="1565600" cy="261610"/>
            <a:chOff x="8054691" y="501358"/>
            <a:chExt cx="1565600" cy="261610"/>
          </a:xfrm>
        </p:grpSpPr>
        <p:sp>
          <p:nvSpPr>
            <p:cNvPr id="8" name="Rechthoek: afgeronde hoeken 7">
              <a:extLst>
                <a:ext uri="{FF2B5EF4-FFF2-40B4-BE49-F238E27FC236}">
                  <a16:creationId xmlns:a16="http://schemas.microsoft.com/office/drawing/2014/main" id="{85A7209D-0E5B-4CA7-A1D2-66D85FEEACE7}"/>
                </a:ext>
              </a:extLst>
            </p:cNvPr>
            <p:cNvSpPr/>
            <p:nvPr/>
          </p:nvSpPr>
          <p:spPr>
            <a:xfrm>
              <a:off x="8054691" y="521192"/>
              <a:ext cx="174609" cy="22055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/>
                <a:t>2</a:t>
              </a: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B4E1DD15-8B68-44D4-B899-19B15A22FE55}"/>
                </a:ext>
              </a:extLst>
            </p:cNvPr>
            <p:cNvSpPr txBox="1"/>
            <p:nvPr/>
          </p:nvSpPr>
          <p:spPr>
            <a:xfrm>
              <a:off x="8200445" y="501358"/>
              <a:ext cx="1419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Raspberry pi 4B</a:t>
              </a:r>
            </a:p>
          </p:txBody>
        </p:sp>
      </p:grp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0F5580C-FFCA-45B4-955C-7632E0C7EA0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35532" y="157304"/>
            <a:ext cx="2397203" cy="6298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85FA7BC0-8D79-4B87-B2C6-2C960F79BEF8}"/>
              </a:ext>
            </a:extLst>
          </p:cNvPr>
          <p:cNvSpPr/>
          <p:nvPr/>
        </p:nvSpPr>
        <p:spPr>
          <a:xfrm>
            <a:off x="9119389" y="1779445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8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3278D0E-4A5D-47A1-95FA-F74FF83CEA52}"/>
              </a:ext>
            </a:extLst>
          </p:cNvPr>
          <p:cNvSpPr/>
          <p:nvPr/>
        </p:nvSpPr>
        <p:spPr>
          <a:xfrm>
            <a:off x="9121777" y="201946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9</a:t>
            </a: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00161516-D285-4796-9746-36E4626962DF}"/>
              </a:ext>
            </a:extLst>
          </p:cNvPr>
          <p:cNvSpPr/>
          <p:nvPr/>
        </p:nvSpPr>
        <p:spPr>
          <a:xfrm>
            <a:off x="9115872" y="2258637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0B031618-E5F4-47E7-8A5C-E950C330C444}"/>
              </a:ext>
            </a:extLst>
          </p:cNvPr>
          <p:cNvSpPr/>
          <p:nvPr/>
        </p:nvSpPr>
        <p:spPr>
          <a:xfrm>
            <a:off x="9115871" y="249930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0FDD1750-8FF5-4866-B461-3B0184566516}"/>
              </a:ext>
            </a:extLst>
          </p:cNvPr>
          <p:cNvSpPr/>
          <p:nvPr/>
        </p:nvSpPr>
        <p:spPr>
          <a:xfrm>
            <a:off x="667060" y="4171841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73EB1074-8CA2-4A42-BD8B-B5C0730044EC}"/>
              </a:ext>
            </a:extLst>
          </p:cNvPr>
          <p:cNvSpPr/>
          <p:nvPr/>
        </p:nvSpPr>
        <p:spPr>
          <a:xfrm>
            <a:off x="9116464" y="1537837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7</a:t>
            </a:r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F55B5E8B-B118-48AD-8B12-CE44D8A7A86F}"/>
              </a:ext>
            </a:extLst>
          </p:cNvPr>
          <p:cNvSpPr/>
          <p:nvPr/>
        </p:nvSpPr>
        <p:spPr>
          <a:xfrm>
            <a:off x="9122857" y="129413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6</a:t>
            </a:r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1C3D972B-9DBD-49B8-B5BD-D30A3F231CF6}"/>
              </a:ext>
            </a:extLst>
          </p:cNvPr>
          <p:cNvSpPr/>
          <p:nvPr/>
        </p:nvSpPr>
        <p:spPr>
          <a:xfrm>
            <a:off x="2371667" y="1023899"/>
            <a:ext cx="174609" cy="2141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C904428C-9B85-490A-9342-30241A4CCC43}"/>
              </a:ext>
            </a:extLst>
          </p:cNvPr>
          <p:cNvSpPr/>
          <p:nvPr/>
        </p:nvSpPr>
        <p:spPr>
          <a:xfrm>
            <a:off x="2361820" y="78006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/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367C091B-D03C-4951-BA4F-EEFDFDD698C2}"/>
              </a:ext>
            </a:extLst>
          </p:cNvPr>
          <p:cNvSpPr/>
          <p:nvPr/>
        </p:nvSpPr>
        <p:spPr>
          <a:xfrm>
            <a:off x="2367597" y="536225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9625F58E-2DA1-4EB5-A6A5-475E555AD5E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2535532" y="406344"/>
            <a:ext cx="2388675" cy="840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ep 68">
            <a:extLst>
              <a:ext uri="{FF2B5EF4-FFF2-40B4-BE49-F238E27FC236}">
                <a16:creationId xmlns:a16="http://schemas.microsoft.com/office/drawing/2014/main" id="{BE3715DE-3B18-4333-81E3-57B30367703C}"/>
              </a:ext>
            </a:extLst>
          </p:cNvPr>
          <p:cNvGrpSpPr/>
          <p:nvPr/>
        </p:nvGrpSpPr>
        <p:grpSpPr>
          <a:xfrm>
            <a:off x="685542" y="31567"/>
            <a:ext cx="1874430" cy="261610"/>
            <a:chOff x="684947" y="31557"/>
            <a:chExt cx="1882148" cy="288237"/>
          </a:xfrm>
        </p:grpSpPr>
        <p:sp>
          <p:nvSpPr>
            <p:cNvPr id="9" name="Rechthoek: afgeronde hoeken 8">
              <a:extLst>
                <a:ext uri="{FF2B5EF4-FFF2-40B4-BE49-F238E27FC236}">
                  <a16:creationId xmlns:a16="http://schemas.microsoft.com/office/drawing/2014/main" id="{9BB909A9-FF99-41A1-A68C-5512141F1652}"/>
                </a:ext>
              </a:extLst>
            </p:cNvPr>
            <p:cNvSpPr/>
            <p:nvPr/>
          </p:nvSpPr>
          <p:spPr>
            <a:xfrm>
              <a:off x="2367597" y="53098"/>
              <a:ext cx="174957" cy="23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/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0E8475C-BFF6-43AE-9989-DFCBB0BA228C}"/>
                </a:ext>
              </a:extLst>
            </p:cNvPr>
            <p:cNvSpPr txBox="1"/>
            <p:nvPr/>
          </p:nvSpPr>
          <p:spPr>
            <a:xfrm>
              <a:off x="684947" y="31557"/>
              <a:ext cx="1882148" cy="28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(4x) M2.5x12 Socket screw</a:t>
              </a:r>
            </a:p>
          </p:txBody>
        </p:sp>
      </p:grpSp>
      <p:grpSp>
        <p:nvGrpSpPr>
          <p:cNvPr id="72" name="Groep 71">
            <a:extLst>
              <a:ext uri="{FF2B5EF4-FFF2-40B4-BE49-F238E27FC236}">
                <a16:creationId xmlns:a16="http://schemas.microsoft.com/office/drawing/2014/main" id="{112A9F98-6C2A-4794-B735-8E1C7A09EB86}"/>
              </a:ext>
            </a:extLst>
          </p:cNvPr>
          <p:cNvGrpSpPr/>
          <p:nvPr/>
        </p:nvGrpSpPr>
        <p:grpSpPr>
          <a:xfrm>
            <a:off x="526122" y="264814"/>
            <a:ext cx="2009410" cy="261610"/>
            <a:chOff x="526122" y="264814"/>
            <a:chExt cx="2009410" cy="261610"/>
          </a:xfrm>
        </p:grpSpPr>
        <p:sp>
          <p:nvSpPr>
            <p:cNvPr id="41" name="Rechthoek: afgeronde hoeken 40">
              <a:extLst>
                <a:ext uri="{FF2B5EF4-FFF2-40B4-BE49-F238E27FC236}">
                  <a16:creationId xmlns:a16="http://schemas.microsoft.com/office/drawing/2014/main" id="{0BCA482A-EEFC-456A-9BB0-F1947E5848A5}"/>
                </a:ext>
              </a:extLst>
            </p:cNvPr>
            <p:cNvSpPr/>
            <p:nvPr/>
          </p:nvSpPr>
          <p:spPr>
            <a:xfrm>
              <a:off x="2360923" y="296065"/>
              <a:ext cx="174609" cy="22055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1B1C75A6-E2CE-4FA7-B572-80418ABCF52F}"/>
                </a:ext>
              </a:extLst>
            </p:cNvPr>
            <p:cNvSpPr txBox="1"/>
            <p:nvPr/>
          </p:nvSpPr>
          <p:spPr>
            <a:xfrm>
              <a:off x="526122" y="264814"/>
              <a:ext cx="1900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LM2596S stepdown converter</a:t>
              </a:r>
            </a:p>
          </p:txBody>
        </p:sp>
      </p:grp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1D690A97-508D-42AB-8654-001A79C7B31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32728" y="669783"/>
            <a:ext cx="2283736" cy="9154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ep 54">
            <a:extLst>
              <a:ext uri="{FF2B5EF4-FFF2-40B4-BE49-F238E27FC236}">
                <a16:creationId xmlns:a16="http://schemas.microsoft.com/office/drawing/2014/main" id="{8B39A990-111C-4E80-8FFB-AE29E761B0F1}"/>
              </a:ext>
            </a:extLst>
          </p:cNvPr>
          <p:cNvGrpSpPr/>
          <p:nvPr/>
        </p:nvGrpSpPr>
        <p:grpSpPr>
          <a:xfrm>
            <a:off x="9116464" y="542660"/>
            <a:ext cx="1548437" cy="261610"/>
            <a:chOff x="8242539" y="820873"/>
            <a:chExt cx="1548437" cy="261610"/>
          </a:xfrm>
        </p:grpSpPr>
        <p:sp>
          <p:nvSpPr>
            <p:cNvPr id="10" name="Rechthoek: afgeronde hoeken 9">
              <a:extLst>
                <a:ext uri="{FF2B5EF4-FFF2-40B4-BE49-F238E27FC236}">
                  <a16:creationId xmlns:a16="http://schemas.microsoft.com/office/drawing/2014/main" id="{C092D2DE-E72E-45C7-936C-4672EEE30AFB}"/>
                </a:ext>
              </a:extLst>
            </p:cNvPr>
            <p:cNvSpPr/>
            <p:nvPr/>
          </p:nvSpPr>
          <p:spPr>
            <a:xfrm>
              <a:off x="8242539" y="837717"/>
              <a:ext cx="174609" cy="22055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/>
                <a:t>3</a:t>
              </a:r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589167FE-93A1-4FF0-8F74-3289CAB0B10A}"/>
                </a:ext>
              </a:extLst>
            </p:cNvPr>
            <p:cNvSpPr txBox="1"/>
            <p:nvPr/>
          </p:nvSpPr>
          <p:spPr>
            <a:xfrm>
              <a:off x="8371130" y="820873"/>
              <a:ext cx="1419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dirty="0"/>
                <a:t>(8x) Spacer 6mm</a:t>
              </a:r>
            </a:p>
          </p:txBody>
        </p:sp>
      </p:grpSp>
      <p:sp>
        <p:nvSpPr>
          <p:cNvPr id="63" name="Tekstvak 62">
            <a:extLst>
              <a:ext uri="{FF2B5EF4-FFF2-40B4-BE49-F238E27FC236}">
                <a16:creationId xmlns:a16="http://schemas.microsoft.com/office/drawing/2014/main" id="{03A4DEDB-B328-4FD3-8F3B-2C9BB091C718}"/>
              </a:ext>
            </a:extLst>
          </p:cNvPr>
          <p:cNvSpPr txBox="1"/>
          <p:nvPr/>
        </p:nvSpPr>
        <p:spPr>
          <a:xfrm>
            <a:off x="9250450" y="796249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3thFloor sheet metal</a:t>
            </a:r>
          </a:p>
        </p:txBody>
      </p: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65707684-2A2E-4BC6-BF45-76A53E3850B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342770" y="920984"/>
            <a:ext cx="1779471" cy="9951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FD1F1CB0-EFA6-4924-92BF-C650E69B3E84}"/>
              </a:ext>
            </a:extLst>
          </p:cNvPr>
          <p:cNvSpPr txBox="1"/>
          <p:nvPr/>
        </p:nvSpPr>
        <p:spPr>
          <a:xfrm>
            <a:off x="9262484" y="1036238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M3 nuts</a:t>
            </a:r>
          </a:p>
        </p:txBody>
      </p: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94C560D1-1635-42B4-8D16-6E545D8142B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542206" y="646504"/>
            <a:ext cx="2424962" cy="1320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kstvak 77">
            <a:extLst>
              <a:ext uri="{FF2B5EF4-FFF2-40B4-BE49-F238E27FC236}">
                <a16:creationId xmlns:a16="http://schemas.microsoft.com/office/drawing/2014/main" id="{BFA13E25-E7B8-4847-ABE6-E3B53C9EAB4C}"/>
              </a:ext>
            </a:extLst>
          </p:cNvPr>
          <p:cNvSpPr txBox="1"/>
          <p:nvPr/>
        </p:nvSpPr>
        <p:spPr>
          <a:xfrm>
            <a:off x="1396598" y="505898"/>
            <a:ext cx="1051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M2.5 nuts</a:t>
            </a:r>
          </a:p>
        </p:txBody>
      </p: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0ACEC50F-750D-4C9C-A72A-F55075FB572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536429" y="890341"/>
            <a:ext cx="2839311" cy="1316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vak 81">
            <a:extLst>
              <a:ext uri="{FF2B5EF4-FFF2-40B4-BE49-F238E27FC236}">
                <a16:creationId xmlns:a16="http://schemas.microsoft.com/office/drawing/2014/main" id="{56C5A0FD-FF9E-419F-A70E-7F4AD10F3475}"/>
              </a:ext>
            </a:extLst>
          </p:cNvPr>
          <p:cNvSpPr txBox="1"/>
          <p:nvPr/>
        </p:nvSpPr>
        <p:spPr>
          <a:xfrm>
            <a:off x="602442" y="736257"/>
            <a:ext cx="1821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M2x20mm Socket screw</a:t>
            </a:r>
          </a:p>
        </p:txBody>
      </p: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BB2FC723-0090-44DA-83D9-DFB4BF0941A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085451" y="1162807"/>
            <a:ext cx="2037406" cy="11668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met pijl 85">
            <a:extLst>
              <a:ext uri="{FF2B5EF4-FFF2-40B4-BE49-F238E27FC236}">
                <a16:creationId xmlns:a16="http://schemas.microsoft.com/office/drawing/2014/main" id="{E72F0AA3-12C0-455C-B1D8-6FDDD042E9F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546276" y="1130963"/>
            <a:ext cx="2161396" cy="16137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>
            <a:extLst>
              <a:ext uri="{FF2B5EF4-FFF2-40B4-BE49-F238E27FC236}">
                <a16:creationId xmlns:a16="http://schemas.microsoft.com/office/drawing/2014/main" id="{B96F19B6-8BDD-4B92-BC0A-3591EF6FD969}"/>
              </a:ext>
            </a:extLst>
          </p:cNvPr>
          <p:cNvSpPr txBox="1"/>
          <p:nvPr/>
        </p:nvSpPr>
        <p:spPr>
          <a:xfrm>
            <a:off x="652109" y="1003373"/>
            <a:ext cx="1821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Nema17 Steppermotor</a:t>
            </a:r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AB21DE18-CABA-4EC0-BF81-9050ADCD26E1}"/>
              </a:ext>
            </a:extLst>
          </p:cNvPr>
          <p:cNvSpPr txBox="1"/>
          <p:nvPr/>
        </p:nvSpPr>
        <p:spPr>
          <a:xfrm>
            <a:off x="2277014" y="965443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1AFD6AEF-5FD4-4FF2-8092-38408A97DCC7}"/>
              </a:ext>
            </a:extLst>
          </p:cNvPr>
          <p:cNvSpPr txBox="1"/>
          <p:nvPr/>
        </p:nvSpPr>
        <p:spPr>
          <a:xfrm>
            <a:off x="2277014" y="1214291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96" name="Tekstvak 95">
            <a:extLst>
              <a:ext uri="{FF2B5EF4-FFF2-40B4-BE49-F238E27FC236}">
                <a16:creationId xmlns:a16="http://schemas.microsoft.com/office/drawing/2014/main" id="{D06A5DEF-E598-4CC3-92A3-A6E0423E5864}"/>
              </a:ext>
            </a:extLst>
          </p:cNvPr>
          <p:cNvSpPr txBox="1"/>
          <p:nvPr/>
        </p:nvSpPr>
        <p:spPr>
          <a:xfrm>
            <a:off x="2277014" y="1458816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19</a:t>
            </a:r>
          </a:p>
        </p:txBody>
      </p:sp>
      <p:cxnSp>
        <p:nvCxnSpPr>
          <p:cNvPr id="97" name="Rechte verbindingslijn met pijl 96">
            <a:extLst>
              <a:ext uri="{FF2B5EF4-FFF2-40B4-BE49-F238E27FC236}">
                <a16:creationId xmlns:a16="http://schemas.microsoft.com/office/drawing/2014/main" id="{43DA5FAD-A94C-483F-9574-7F93E4369FE2}"/>
              </a:ext>
            </a:extLst>
          </p:cNvPr>
          <p:cNvCxnSpPr>
            <a:cxnSpLocks/>
          </p:cNvCxnSpPr>
          <p:nvPr/>
        </p:nvCxnSpPr>
        <p:spPr>
          <a:xfrm>
            <a:off x="2540499" y="1348322"/>
            <a:ext cx="2024243" cy="21989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1A2E7DB7-E817-4AB2-9539-DAA3DF2997ED}"/>
              </a:ext>
            </a:extLst>
          </p:cNvPr>
          <p:cNvSpPr txBox="1"/>
          <p:nvPr/>
        </p:nvSpPr>
        <p:spPr>
          <a:xfrm>
            <a:off x="1255967" y="1452716"/>
            <a:ext cx="1194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BuggyWheel</a:t>
            </a:r>
          </a:p>
        </p:txBody>
      </p:sp>
      <p:cxnSp>
        <p:nvCxnSpPr>
          <p:cNvPr id="105" name="Rechte verbindingslijn met pijl 104">
            <a:extLst>
              <a:ext uri="{FF2B5EF4-FFF2-40B4-BE49-F238E27FC236}">
                <a16:creationId xmlns:a16="http://schemas.microsoft.com/office/drawing/2014/main" id="{BB113269-268A-468E-B59B-CDD362E77FFC}"/>
              </a:ext>
            </a:extLst>
          </p:cNvPr>
          <p:cNvCxnSpPr>
            <a:cxnSpLocks/>
          </p:cNvCxnSpPr>
          <p:nvPr/>
        </p:nvCxnSpPr>
        <p:spPr>
          <a:xfrm>
            <a:off x="2552669" y="1629132"/>
            <a:ext cx="751740" cy="916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>
            <a:extLst>
              <a:ext uri="{FF2B5EF4-FFF2-40B4-BE49-F238E27FC236}">
                <a16:creationId xmlns:a16="http://schemas.microsoft.com/office/drawing/2014/main" id="{964B65C5-2D65-45B1-B923-DE142CA1186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6023971" y="1404415"/>
            <a:ext cx="3098886" cy="1965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>
            <a:extLst>
              <a:ext uri="{FF2B5EF4-FFF2-40B4-BE49-F238E27FC236}">
                <a16:creationId xmlns:a16="http://schemas.microsoft.com/office/drawing/2014/main" id="{44D306D4-D515-466B-B862-816E69246D6E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6096000" y="1648116"/>
            <a:ext cx="3020464" cy="20351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met pijl 113">
            <a:extLst>
              <a:ext uri="{FF2B5EF4-FFF2-40B4-BE49-F238E27FC236}">
                <a16:creationId xmlns:a16="http://schemas.microsoft.com/office/drawing/2014/main" id="{117E714D-9779-4C5B-B499-1253723BB88D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641443" y="1889724"/>
            <a:ext cx="1477946" cy="2079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met pijl 116">
            <a:extLst>
              <a:ext uri="{FF2B5EF4-FFF2-40B4-BE49-F238E27FC236}">
                <a16:creationId xmlns:a16="http://schemas.microsoft.com/office/drawing/2014/main" id="{A7495AEF-07F5-4DF4-8430-AEF565EF3B8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911467" y="2129741"/>
            <a:ext cx="1210310" cy="17996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met pijl 119">
            <a:extLst>
              <a:ext uri="{FF2B5EF4-FFF2-40B4-BE49-F238E27FC236}">
                <a16:creationId xmlns:a16="http://schemas.microsoft.com/office/drawing/2014/main" id="{A0C66328-B4F6-49BE-B9AA-F8FA4FE7F6E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780997" y="2368916"/>
            <a:ext cx="334875" cy="9504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hoek: afgeronde hoeken 122">
            <a:extLst>
              <a:ext uri="{FF2B5EF4-FFF2-40B4-BE49-F238E27FC236}">
                <a16:creationId xmlns:a16="http://schemas.microsoft.com/office/drawing/2014/main" id="{26036DC4-A63B-4E19-AF99-3A0C8FFFDAB5}"/>
              </a:ext>
            </a:extLst>
          </p:cNvPr>
          <p:cNvSpPr/>
          <p:nvPr/>
        </p:nvSpPr>
        <p:spPr>
          <a:xfrm>
            <a:off x="2373990" y="1744619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4" name="Rechthoek: afgeronde hoeken 123">
            <a:extLst>
              <a:ext uri="{FF2B5EF4-FFF2-40B4-BE49-F238E27FC236}">
                <a16:creationId xmlns:a16="http://schemas.microsoft.com/office/drawing/2014/main" id="{024B5441-5A87-48C6-9090-794C6AAEC8A0}"/>
              </a:ext>
            </a:extLst>
          </p:cNvPr>
          <p:cNvSpPr/>
          <p:nvPr/>
        </p:nvSpPr>
        <p:spPr>
          <a:xfrm>
            <a:off x="8287648" y="5471757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5" name="Rechthoek: afgeronde hoeken 124">
            <a:extLst>
              <a:ext uri="{FF2B5EF4-FFF2-40B4-BE49-F238E27FC236}">
                <a16:creationId xmlns:a16="http://schemas.microsoft.com/office/drawing/2014/main" id="{2186655A-6DF0-4122-8927-03400DF41C5C}"/>
              </a:ext>
            </a:extLst>
          </p:cNvPr>
          <p:cNvSpPr/>
          <p:nvPr/>
        </p:nvSpPr>
        <p:spPr>
          <a:xfrm>
            <a:off x="2286684" y="486216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6" name="Rechthoek: afgeronde hoeken 125">
            <a:extLst>
              <a:ext uri="{FF2B5EF4-FFF2-40B4-BE49-F238E27FC236}">
                <a16:creationId xmlns:a16="http://schemas.microsoft.com/office/drawing/2014/main" id="{88187453-3844-4E4F-B90E-2F8882E9D2B2}"/>
              </a:ext>
            </a:extLst>
          </p:cNvPr>
          <p:cNvSpPr/>
          <p:nvPr/>
        </p:nvSpPr>
        <p:spPr>
          <a:xfrm>
            <a:off x="5569937" y="560499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7" name="Rechthoek: afgeronde hoeken 126">
            <a:extLst>
              <a:ext uri="{FF2B5EF4-FFF2-40B4-BE49-F238E27FC236}">
                <a16:creationId xmlns:a16="http://schemas.microsoft.com/office/drawing/2014/main" id="{A43AC938-30AD-48EC-BADA-FA2DDE344D38}"/>
              </a:ext>
            </a:extLst>
          </p:cNvPr>
          <p:cNvSpPr/>
          <p:nvPr/>
        </p:nvSpPr>
        <p:spPr>
          <a:xfrm>
            <a:off x="2116212" y="659318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8" name="Rechthoek: afgeronde hoeken 127">
            <a:extLst>
              <a:ext uri="{FF2B5EF4-FFF2-40B4-BE49-F238E27FC236}">
                <a16:creationId xmlns:a16="http://schemas.microsoft.com/office/drawing/2014/main" id="{9531E8A1-C72B-46C0-AC38-BF631C5E7858}"/>
              </a:ext>
            </a:extLst>
          </p:cNvPr>
          <p:cNvSpPr/>
          <p:nvPr/>
        </p:nvSpPr>
        <p:spPr>
          <a:xfrm>
            <a:off x="2286685" y="438462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9" name="Rechthoek: afgeronde hoeken 128">
            <a:extLst>
              <a:ext uri="{FF2B5EF4-FFF2-40B4-BE49-F238E27FC236}">
                <a16:creationId xmlns:a16="http://schemas.microsoft.com/office/drawing/2014/main" id="{2DA2C70E-42F9-41BA-9EC5-A2E138FE5E9E}"/>
              </a:ext>
            </a:extLst>
          </p:cNvPr>
          <p:cNvSpPr/>
          <p:nvPr/>
        </p:nvSpPr>
        <p:spPr>
          <a:xfrm>
            <a:off x="5570462" y="5846615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30" name="Rechte verbindingslijn met pijl 129">
            <a:extLst>
              <a:ext uri="{FF2B5EF4-FFF2-40B4-BE49-F238E27FC236}">
                <a16:creationId xmlns:a16="http://schemas.microsoft.com/office/drawing/2014/main" id="{AB8B5DDA-9D72-4225-B367-F7C417FCFBC8}"/>
              </a:ext>
            </a:extLst>
          </p:cNvPr>
          <p:cNvCxnSpPr>
            <a:cxnSpLocks/>
          </p:cNvCxnSpPr>
          <p:nvPr/>
        </p:nvCxnSpPr>
        <p:spPr>
          <a:xfrm>
            <a:off x="9223400" y="2952513"/>
            <a:ext cx="1258872" cy="1307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met pijl 132">
            <a:extLst>
              <a:ext uri="{FF2B5EF4-FFF2-40B4-BE49-F238E27FC236}">
                <a16:creationId xmlns:a16="http://schemas.microsoft.com/office/drawing/2014/main" id="{1530B96C-78D5-4311-AAB8-906AE9AF74FA}"/>
              </a:ext>
            </a:extLst>
          </p:cNvPr>
          <p:cNvCxnSpPr>
            <a:cxnSpLocks/>
            <a:stCxn id="123" idx="3"/>
          </p:cNvCxnSpPr>
          <p:nvPr/>
        </p:nvCxnSpPr>
        <p:spPr>
          <a:xfrm flipH="1">
            <a:off x="2112074" y="1854898"/>
            <a:ext cx="436525" cy="1233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echte verbindingslijn met pijl 136">
            <a:extLst>
              <a:ext uri="{FF2B5EF4-FFF2-40B4-BE49-F238E27FC236}">
                <a16:creationId xmlns:a16="http://schemas.microsoft.com/office/drawing/2014/main" id="{2D168A6C-9533-4225-AD04-2B7089F3B877}"/>
              </a:ext>
            </a:extLst>
          </p:cNvPr>
          <p:cNvCxnSpPr>
            <a:cxnSpLocks/>
          </p:cNvCxnSpPr>
          <p:nvPr/>
        </p:nvCxnSpPr>
        <p:spPr>
          <a:xfrm>
            <a:off x="690319" y="4384174"/>
            <a:ext cx="295132" cy="935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kstvak 140">
            <a:extLst>
              <a:ext uri="{FF2B5EF4-FFF2-40B4-BE49-F238E27FC236}">
                <a16:creationId xmlns:a16="http://schemas.microsoft.com/office/drawing/2014/main" id="{F71B0E15-8A2E-494C-A542-3BE6CD33FD4A}"/>
              </a:ext>
            </a:extLst>
          </p:cNvPr>
          <p:cNvSpPr txBox="1"/>
          <p:nvPr/>
        </p:nvSpPr>
        <p:spPr>
          <a:xfrm>
            <a:off x="877834" y="1223969"/>
            <a:ext cx="155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(8x) M3x8 Socket screw</a:t>
            </a:r>
          </a:p>
        </p:txBody>
      </p:sp>
      <p:cxnSp>
        <p:nvCxnSpPr>
          <p:cNvPr id="144" name="Rechte verbindingslijn met pijl 143">
            <a:extLst>
              <a:ext uri="{FF2B5EF4-FFF2-40B4-BE49-F238E27FC236}">
                <a16:creationId xmlns:a16="http://schemas.microsoft.com/office/drawing/2014/main" id="{FF3CE94D-84C4-4E7A-9CEC-8C856167F317}"/>
              </a:ext>
            </a:extLst>
          </p:cNvPr>
          <p:cNvCxnSpPr>
            <a:cxnSpLocks/>
            <a:stCxn id="124" idx="3"/>
          </p:cNvCxnSpPr>
          <p:nvPr/>
        </p:nvCxnSpPr>
        <p:spPr>
          <a:xfrm flipV="1">
            <a:off x="8462257" y="4384174"/>
            <a:ext cx="1268449" cy="1197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met pijl 147">
            <a:extLst>
              <a:ext uri="{FF2B5EF4-FFF2-40B4-BE49-F238E27FC236}">
                <a16:creationId xmlns:a16="http://schemas.microsoft.com/office/drawing/2014/main" id="{7EEADD48-E063-4107-AA29-CB0913E10D49}"/>
              </a:ext>
            </a:extLst>
          </p:cNvPr>
          <p:cNvCxnSpPr>
            <a:cxnSpLocks/>
            <a:stCxn id="126" idx="1"/>
          </p:cNvCxnSpPr>
          <p:nvPr/>
        </p:nvCxnSpPr>
        <p:spPr>
          <a:xfrm flipH="1" flipV="1">
            <a:off x="4770813" y="4707163"/>
            <a:ext cx="799124" cy="1008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Rechte verbindingslijn met pijl 152">
            <a:extLst>
              <a:ext uri="{FF2B5EF4-FFF2-40B4-BE49-F238E27FC236}">
                <a16:creationId xmlns:a16="http://schemas.microsoft.com/office/drawing/2014/main" id="{F1D1846F-E2FC-4596-9CB8-900F93830E16}"/>
              </a:ext>
            </a:extLst>
          </p:cNvPr>
          <p:cNvCxnSpPr>
            <a:cxnSpLocks/>
            <a:stCxn id="129" idx="1"/>
          </p:cNvCxnSpPr>
          <p:nvPr/>
        </p:nvCxnSpPr>
        <p:spPr>
          <a:xfrm flipH="1" flipV="1">
            <a:off x="5349998" y="5268763"/>
            <a:ext cx="220464" cy="6881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Rechte verbindingslijn met pijl 168">
            <a:extLst>
              <a:ext uri="{FF2B5EF4-FFF2-40B4-BE49-F238E27FC236}">
                <a16:creationId xmlns:a16="http://schemas.microsoft.com/office/drawing/2014/main" id="{A41288CD-1677-4BD1-8D0A-793711B51BE0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2290821" y="6518815"/>
            <a:ext cx="257778" cy="1846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kstvak 173">
            <a:extLst>
              <a:ext uri="{FF2B5EF4-FFF2-40B4-BE49-F238E27FC236}">
                <a16:creationId xmlns:a16="http://schemas.microsoft.com/office/drawing/2014/main" id="{8B2A248C-D808-44D0-B605-8C06F4351CB3}"/>
              </a:ext>
            </a:extLst>
          </p:cNvPr>
          <p:cNvSpPr txBox="1"/>
          <p:nvPr/>
        </p:nvSpPr>
        <p:spPr>
          <a:xfrm>
            <a:off x="9021028" y="2209039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BD96C32D-2421-4421-B2EE-DA8D502D22FD}"/>
              </a:ext>
            </a:extLst>
          </p:cNvPr>
          <p:cNvSpPr txBox="1"/>
          <p:nvPr/>
        </p:nvSpPr>
        <p:spPr>
          <a:xfrm>
            <a:off x="9276800" y="1533681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PCB assembly</a:t>
            </a:r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DD95B48A-C909-4A86-930A-3F3BF13F9F8A}"/>
              </a:ext>
            </a:extLst>
          </p:cNvPr>
          <p:cNvSpPr txBox="1"/>
          <p:nvPr/>
        </p:nvSpPr>
        <p:spPr>
          <a:xfrm>
            <a:off x="9269927" y="1758834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MiddelPart assembly</a:t>
            </a:r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BAD64E56-C58F-4BA0-9162-85D9D593B350}"/>
              </a:ext>
            </a:extLst>
          </p:cNvPr>
          <p:cNvSpPr txBox="1"/>
          <p:nvPr/>
        </p:nvSpPr>
        <p:spPr>
          <a:xfrm>
            <a:off x="9277626" y="1990018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M6x45 Socket screw</a:t>
            </a:r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FD2F51EC-71A2-4B4E-AC95-BE24E8271E81}"/>
              </a:ext>
            </a:extLst>
          </p:cNvPr>
          <p:cNvSpPr txBox="1"/>
          <p:nvPr/>
        </p:nvSpPr>
        <p:spPr>
          <a:xfrm>
            <a:off x="9268744" y="2240143"/>
            <a:ext cx="155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Backbatterycover</a:t>
            </a:r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7C3D4BE-36FF-4CB4-93B6-EDDCF24CB3F7}"/>
              </a:ext>
            </a:extLst>
          </p:cNvPr>
          <p:cNvSpPr txBox="1"/>
          <p:nvPr/>
        </p:nvSpPr>
        <p:spPr>
          <a:xfrm>
            <a:off x="9256577" y="1288891"/>
            <a:ext cx="1659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M3x10 Socket screw  </a:t>
            </a:r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D7DC5C36-91F6-4983-9804-0212CCFC936C}"/>
              </a:ext>
            </a:extLst>
          </p:cNvPr>
          <p:cNvSpPr txBox="1"/>
          <p:nvPr/>
        </p:nvSpPr>
        <p:spPr>
          <a:xfrm>
            <a:off x="9263318" y="2476415"/>
            <a:ext cx="1709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M2x10 Socket screw</a:t>
            </a:r>
          </a:p>
        </p:txBody>
      </p:sp>
      <p:cxnSp>
        <p:nvCxnSpPr>
          <p:cNvPr id="186" name="Rechte verbindingslijn met pijl 185">
            <a:extLst>
              <a:ext uri="{FF2B5EF4-FFF2-40B4-BE49-F238E27FC236}">
                <a16:creationId xmlns:a16="http://schemas.microsoft.com/office/drawing/2014/main" id="{ECACE122-4AE4-42B8-9CEF-94FCBEA603D2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2461293" y="4972441"/>
            <a:ext cx="378561" cy="3779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Rechte verbindingslijn met pijl 191">
            <a:extLst>
              <a:ext uri="{FF2B5EF4-FFF2-40B4-BE49-F238E27FC236}">
                <a16:creationId xmlns:a16="http://schemas.microsoft.com/office/drawing/2014/main" id="{E0AB1B59-304D-43B2-9F4D-0905A692A907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2461294" y="4494905"/>
            <a:ext cx="1756893" cy="232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hthoek: afgeronde hoeken 199">
            <a:extLst>
              <a:ext uri="{FF2B5EF4-FFF2-40B4-BE49-F238E27FC236}">
                <a16:creationId xmlns:a16="http://schemas.microsoft.com/office/drawing/2014/main" id="{9F5458D3-8B42-4BFE-9E30-7D59D81F2573}"/>
              </a:ext>
            </a:extLst>
          </p:cNvPr>
          <p:cNvSpPr/>
          <p:nvPr/>
        </p:nvSpPr>
        <p:spPr>
          <a:xfrm>
            <a:off x="5566527" y="609169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1" name="Rechthoek: afgeronde hoeken 200">
            <a:extLst>
              <a:ext uri="{FF2B5EF4-FFF2-40B4-BE49-F238E27FC236}">
                <a16:creationId xmlns:a16="http://schemas.microsoft.com/office/drawing/2014/main" id="{B3B4A411-2E51-4979-9D14-90F3D84EFA05}"/>
              </a:ext>
            </a:extLst>
          </p:cNvPr>
          <p:cNvSpPr/>
          <p:nvPr/>
        </p:nvSpPr>
        <p:spPr>
          <a:xfrm>
            <a:off x="5569675" y="633025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4C835ABA-2F42-4892-A726-C3A96661A6AC}"/>
              </a:ext>
            </a:extLst>
          </p:cNvPr>
          <p:cNvSpPr txBox="1"/>
          <p:nvPr/>
        </p:nvSpPr>
        <p:spPr>
          <a:xfrm>
            <a:off x="9014724" y="2453075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2" name="Rechthoek: afgeronde hoeken 201">
            <a:extLst>
              <a:ext uri="{FF2B5EF4-FFF2-40B4-BE49-F238E27FC236}">
                <a16:creationId xmlns:a16="http://schemas.microsoft.com/office/drawing/2014/main" id="{9F185AC5-4E9D-4915-AB6D-5BDE627C266C}"/>
              </a:ext>
            </a:extLst>
          </p:cNvPr>
          <p:cNvSpPr/>
          <p:nvPr/>
        </p:nvSpPr>
        <p:spPr>
          <a:xfrm>
            <a:off x="9122240" y="274002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3" name="Rechthoek: afgeronde hoeken 202">
            <a:extLst>
              <a:ext uri="{FF2B5EF4-FFF2-40B4-BE49-F238E27FC236}">
                <a16:creationId xmlns:a16="http://schemas.microsoft.com/office/drawing/2014/main" id="{80DCC4FF-464F-43FE-8F03-96AD5332BAA6}"/>
              </a:ext>
            </a:extLst>
          </p:cNvPr>
          <p:cNvSpPr/>
          <p:nvPr/>
        </p:nvSpPr>
        <p:spPr>
          <a:xfrm>
            <a:off x="2286685" y="4623394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05" name="Rechte verbindingslijn met pijl 204">
            <a:extLst>
              <a:ext uri="{FF2B5EF4-FFF2-40B4-BE49-F238E27FC236}">
                <a16:creationId xmlns:a16="http://schemas.microsoft.com/office/drawing/2014/main" id="{8F227793-8E15-4D42-8DD0-06DF30D95E1D}"/>
              </a:ext>
            </a:extLst>
          </p:cNvPr>
          <p:cNvCxnSpPr>
            <a:cxnSpLocks/>
            <a:stCxn id="203" idx="3"/>
          </p:cNvCxnSpPr>
          <p:nvPr/>
        </p:nvCxnSpPr>
        <p:spPr>
          <a:xfrm>
            <a:off x="2461294" y="4733673"/>
            <a:ext cx="1529130" cy="31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kstvak 176">
            <a:extLst>
              <a:ext uri="{FF2B5EF4-FFF2-40B4-BE49-F238E27FC236}">
                <a16:creationId xmlns:a16="http://schemas.microsoft.com/office/drawing/2014/main" id="{A3865410-7E46-43FE-9610-1836CF9201B5}"/>
              </a:ext>
            </a:extLst>
          </p:cNvPr>
          <p:cNvSpPr txBox="1"/>
          <p:nvPr/>
        </p:nvSpPr>
        <p:spPr>
          <a:xfrm>
            <a:off x="9017635" y="2697865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209" name="Rechte verbindingslijn met pijl 208">
            <a:extLst>
              <a:ext uri="{FF2B5EF4-FFF2-40B4-BE49-F238E27FC236}">
                <a16:creationId xmlns:a16="http://schemas.microsoft.com/office/drawing/2014/main" id="{05338799-6E42-41D6-9C8A-2F4FFE518BB4}"/>
              </a:ext>
            </a:extLst>
          </p:cNvPr>
          <p:cNvCxnSpPr>
            <a:cxnSpLocks/>
          </p:cNvCxnSpPr>
          <p:nvPr/>
        </p:nvCxnSpPr>
        <p:spPr>
          <a:xfrm flipH="1">
            <a:off x="9016188" y="2529933"/>
            <a:ext cx="103834" cy="7690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kstvak 223">
            <a:extLst>
              <a:ext uri="{FF2B5EF4-FFF2-40B4-BE49-F238E27FC236}">
                <a16:creationId xmlns:a16="http://schemas.microsoft.com/office/drawing/2014/main" id="{D997E199-45EE-44FE-BEF2-58D351A86FBE}"/>
              </a:ext>
            </a:extLst>
          </p:cNvPr>
          <p:cNvSpPr txBox="1"/>
          <p:nvPr/>
        </p:nvSpPr>
        <p:spPr>
          <a:xfrm>
            <a:off x="9261696" y="2724029"/>
            <a:ext cx="1642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M2x16 Socket screw</a:t>
            </a:r>
          </a:p>
        </p:txBody>
      </p:sp>
      <p:cxnSp>
        <p:nvCxnSpPr>
          <p:cNvPr id="227" name="Rechte verbindingslijn met pijl 226">
            <a:extLst>
              <a:ext uri="{FF2B5EF4-FFF2-40B4-BE49-F238E27FC236}">
                <a16:creationId xmlns:a16="http://schemas.microsoft.com/office/drawing/2014/main" id="{13213133-E919-4B08-81BD-34C7E114EFEE}"/>
              </a:ext>
            </a:extLst>
          </p:cNvPr>
          <p:cNvCxnSpPr>
            <a:cxnSpLocks/>
            <a:stCxn id="200" idx="1"/>
          </p:cNvCxnSpPr>
          <p:nvPr/>
        </p:nvCxnSpPr>
        <p:spPr>
          <a:xfrm flipH="1" flipV="1">
            <a:off x="5261541" y="5284196"/>
            <a:ext cx="304986" cy="9177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hthoek: afgeronde hoeken 232">
            <a:extLst>
              <a:ext uri="{FF2B5EF4-FFF2-40B4-BE49-F238E27FC236}">
                <a16:creationId xmlns:a16="http://schemas.microsoft.com/office/drawing/2014/main" id="{F2AF76EA-F619-4982-BAA7-ABFBD482A787}"/>
              </a:ext>
            </a:extLst>
          </p:cNvPr>
          <p:cNvSpPr/>
          <p:nvPr/>
        </p:nvSpPr>
        <p:spPr>
          <a:xfrm>
            <a:off x="8287648" y="571337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4" name="Rechthoek: afgeronde hoeken 233">
            <a:extLst>
              <a:ext uri="{FF2B5EF4-FFF2-40B4-BE49-F238E27FC236}">
                <a16:creationId xmlns:a16="http://schemas.microsoft.com/office/drawing/2014/main" id="{9DF8B292-94C5-438D-90F7-04ED64B6BA7C}"/>
              </a:ext>
            </a:extLst>
          </p:cNvPr>
          <p:cNvSpPr/>
          <p:nvPr/>
        </p:nvSpPr>
        <p:spPr>
          <a:xfrm>
            <a:off x="8284500" y="5954651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5" name="Rechthoek: afgeronde hoeken 234">
            <a:extLst>
              <a:ext uri="{FF2B5EF4-FFF2-40B4-BE49-F238E27FC236}">
                <a16:creationId xmlns:a16="http://schemas.microsoft.com/office/drawing/2014/main" id="{F60139B0-B2F6-4D79-9B87-4CA272771279}"/>
              </a:ext>
            </a:extLst>
          </p:cNvPr>
          <p:cNvSpPr/>
          <p:nvPr/>
        </p:nvSpPr>
        <p:spPr>
          <a:xfrm>
            <a:off x="5569675" y="5362978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38" name="Rechte verbindingslijn met pijl 237">
            <a:extLst>
              <a:ext uri="{FF2B5EF4-FFF2-40B4-BE49-F238E27FC236}">
                <a16:creationId xmlns:a16="http://schemas.microsoft.com/office/drawing/2014/main" id="{728B65AF-40CA-465D-AE85-27BA1BE376A6}"/>
              </a:ext>
            </a:extLst>
          </p:cNvPr>
          <p:cNvCxnSpPr>
            <a:cxnSpLocks/>
            <a:stCxn id="233" idx="3"/>
          </p:cNvCxnSpPr>
          <p:nvPr/>
        </p:nvCxnSpPr>
        <p:spPr>
          <a:xfrm flipV="1">
            <a:off x="8462257" y="4764615"/>
            <a:ext cx="546920" cy="10590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met pijl 247">
            <a:extLst>
              <a:ext uri="{FF2B5EF4-FFF2-40B4-BE49-F238E27FC236}">
                <a16:creationId xmlns:a16="http://schemas.microsoft.com/office/drawing/2014/main" id="{50C2D8BB-A5DB-4E76-B0DB-E517AD18B08A}"/>
              </a:ext>
            </a:extLst>
          </p:cNvPr>
          <p:cNvCxnSpPr>
            <a:cxnSpLocks/>
          </p:cNvCxnSpPr>
          <p:nvPr/>
        </p:nvCxnSpPr>
        <p:spPr>
          <a:xfrm flipH="1" flipV="1">
            <a:off x="5199754" y="4900510"/>
            <a:ext cx="398961" cy="513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Rechte verbindingslijn met pijl 253">
            <a:extLst>
              <a:ext uri="{FF2B5EF4-FFF2-40B4-BE49-F238E27FC236}">
                <a16:creationId xmlns:a16="http://schemas.microsoft.com/office/drawing/2014/main" id="{E0C824FF-28BE-4012-905E-B8EFCD41E75F}"/>
              </a:ext>
            </a:extLst>
          </p:cNvPr>
          <p:cNvCxnSpPr>
            <a:cxnSpLocks/>
            <a:stCxn id="234" idx="3"/>
          </p:cNvCxnSpPr>
          <p:nvPr/>
        </p:nvCxnSpPr>
        <p:spPr>
          <a:xfrm flipV="1">
            <a:off x="8459109" y="5303429"/>
            <a:ext cx="365804" cy="7615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kstvak 257">
            <a:extLst>
              <a:ext uri="{FF2B5EF4-FFF2-40B4-BE49-F238E27FC236}">
                <a16:creationId xmlns:a16="http://schemas.microsoft.com/office/drawing/2014/main" id="{AB820567-5C21-4795-B057-0F9D9751DECA}"/>
              </a:ext>
            </a:extLst>
          </p:cNvPr>
          <p:cNvSpPr txBox="1"/>
          <p:nvPr/>
        </p:nvSpPr>
        <p:spPr>
          <a:xfrm>
            <a:off x="1476542" y="1725467"/>
            <a:ext cx="1821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M10 nut</a:t>
            </a:r>
          </a:p>
        </p:txBody>
      </p:sp>
      <p:sp>
        <p:nvSpPr>
          <p:cNvPr id="261" name="Tekstvak 260">
            <a:extLst>
              <a:ext uri="{FF2B5EF4-FFF2-40B4-BE49-F238E27FC236}">
                <a16:creationId xmlns:a16="http://schemas.microsoft.com/office/drawing/2014/main" id="{0900D9B8-C253-42D5-AB9B-55F2648EE23A}"/>
              </a:ext>
            </a:extLst>
          </p:cNvPr>
          <p:cNvSpPr txBox="1"/>
          <p:nvPr/>
        </p:nvSpPr>
        <p:spPr>
          <a:xfrm>
            <a:off x="2280768" y="1689338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62" name="Tekstvak 261">
            <a:extLst>
              <a:ext uri="{FF2B5EF4-FFF2-40B4-BE49-F238E27FC236}">
                <a16:creationId xmlns:a16="http://schemas.microsoft.com/office/drawing/2014/main" id="{8330F4B4-A4D4-48C0-A234-E8491451F9AA}"/>
              </a:ext>
            </a:extLst>
          </p:cNvPr>
          <p:cNvSpPr txBox="1"/>
          <p:nvPr/>
        </p:nvSpPr>
        <p:spPr>
          <a:xfrm>
            <a:off x="2262570" y="3641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63" name="Tekstvak 262">
            <a:extLst>
              <a:ext uri="{FF2B5EF4-FFF2-40B4-BE49-F238E27FC236}">
                <a16:creationId xmlns:a16="http://schemas.microsoft.com/office/drawing/2014/main" id="{32304BB4-6A5E-46B2-9D5B-ACE56743B9F6}"/>
              </a:ext>
            </a:extLst>
          </p:cNvPr>
          <p:cNvSpPr txBox="1"/>
          <p:nvPr/>
        </p:nvSpPr>
        <p:spPr>
          <a:xfrm>
            <a:off x="2264889" y="250737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64" name="Tekstvak 263">
            <a:extLst>
              <a:ext uri="{FF2B5EF4-FFF2-40B4-BE49-F238E27FC236}">
                <a16:creationId xmlns:a16="http://schemas.microsoft.com/office/drawing/2014/main" id="{449951D4-D3E4-4D5C-86B6-3E56D18EFA8A}"/>
              </a:ext>
            </a:extLst>
          </p:cNvPr>
          <p:cNvSpPr txBox="1"/>
          <p:nvPr/>
        </p:nvSpPr>
        <p:spPr>
          <a:xfrm>
            <a:off x="2277014" y="490394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65" name="Tekstvak 264">
            <a:extLst>
              <a:ext uri="{FF2B5EF4-FFF2-40B4-BE49-F238E27FC236}">
                <a16:creationId xmlns:a16="http://schemas.microsoft.com/office/drawing/2014/main" id="{DE5ADDFF-D526-415E-8C1A-30FD828B405E}"/>
              </a:ext>
            </a:extLst>
          </p:cNvPr>
          <p:cNvSpPr txBox="1"/>
          <p:nvPr/>
        </p:nvSpPr>
        <p:spPr>
          <a:xfrm>
            <a:off x="2272892" y="730058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90CA6C5D-E497-47F7-B388-73771E3F812B}"/>
              </a:ext>
            </a:extLst>
          </p:cNvPr>
          <p:cNvSpPr txBox="1"/>
          <p:nvPr/>
        </p:nvSpPr>
        <p:spPr>
          <a:xfrm>
            <a:off x="574156" y="4121399"/>
            <a:ext cx="838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71" name="Rechthoek: afgeronde hoeken 270">
            <a:extLst>
              <a:ext uri="{FF2B5EF4-FFF2-40B4-BE49-F238E27FC236}">
                <a16:creationId xmlns:a16="http://schemas.microsoft.com/office/drawing/2014/main" id="{86559E9D-8937-4D01-B5E6-B47C9E474653}"/>
              </a:ext>
            </a:extLst>
          </p:cNvPr>
          <p:cNvSpPr/>
          <p:nvPr/>
        </p:nvSpPr>
        <p:spPr>
          <a:xfrm>
            <a:off x="2116212" y="635210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72" name="Rechte verbindingslijn met pijl 271">
            <a:extLst>
              <a:ext uri="{FF2B5EF4-FFF2-40B4-BE49-F238E27FC236}">
                <a16:creationId xmlns:a16="http://schemas.microsoft.com/office/drawing/2014/main" id="{4ED74CAE-E3AC-4315-BA13-C3A02DAF7C46}"/>
              </a:ext>
            </a:extLst>
          </p:cNvPr>
          <p:cNvCxnSpPr>
            <a:cxnSpLocks/>
          </p:cNvCxnSpPr>
          <p:nvPr/>
        </p:nvCxnSpPr>
        <p:spPr>
          <a:xfrm flipV="1">
            <a:off x="2188409" y="5933934"/>
            <a:ext cx="144092" cy="4408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CCC4E79C-5E32-4669-A8BB-1137FA860D4D}"/>
              </a:ext>
            </a:extLst>
          </p:cNvPr>
          <p:cNvSpPr txBox="1"/>
          <p:nvPr/>
        </p:nvSpPr>
        <p:spPr>
          <a:xfrm>
            <a:off x="575450" y="6325776"/>
            <a:ext cx="161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(3x) M2x10 Socket screw</a:t>
            </a:r>
          </a:p>
        </p:txBody>
      </p:sp>
      <p:sp>
        <p:nvSpPr>
          <p:cNvPr id="280" name="Tekstvak 279">
            <a:extLst>
              <a:ext uri="{FF2B5EF4-FFF2-40B4-BE49-F238E27FC236}">
                <a16:creationId xmlns:a16="http://schemas.microsoft.com/office/drawing/2014/main" id="{A3C05923-14E6-4982-BD2F-88A71AE064BF}"/>
              </a:ext>
            </a:extLst>
          </p:cNvPr>
          <p:cNvSpPr txBox="1"/>
          <p:nvPr/>
        </p:nvSpPr>
        <p:spPr>
          <a:xfrm>
            <a:off x="781050" y="4155518"/>
            <a:ext cx="1361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Front BatteryCover</a:t>
            </a:r>
          </a:p>
        </p:txBody>
      </p:sp>
      <p:sp>
        <p:nvSpPr>
          <p:cNvPr id="281" name="Tekstvak 280">
            <a:extLst>
              <a:ext uri="{FF2B5EF4-FFF2-40B4-BE49-F238E27FC236}">
                <a16:creationId xmlns:a16="http://schemas.microsoft.com/office/drawing/2014/main" id="{C358FD75-4567-4E77-AD68-81A1649BEC9B}"/>
              </a:ext>
            </a:extLst>
          </p:cNvPr>
          <p:cNvSpPr txBox="1"/>
          <p:nvPr/>
        </p:nvSpPr>
        <p:spPr>
          <a:xfrm>
            <a:off x="562254" y="6555615"/>
            <a:ext cx="161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(3x) M2x16 Socket screw</a:t>
            </a: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0684BBD1-929A-47B5-9435-1BE34A25382A}"/>
              </a:ext>
            </a:extLst>
          </p:cNvPr>
          <p:cNvSpPr txBox="1"/>
          <p:nvPr/>
        </p:nvSpPr>
        <p:spPr>
          <a:xfrm>
            <a:off x="2017536" y="6296855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C3195235-B364-44BD-A75E-2C6A5853327F}"/>
              </a:ext>
            </a:extLst>
          </p:cNvPr>
          <p:cNvSpPr txBox="1"/>
          <p:nvPr/>
        </p:nvSpPr>
        <p:spPr>
          <a:xfrm>
            <a:off x="5468194" y="6278063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291" name="Tekstvak 290">
            <a:extLst>
              <a:ext uri="{FF2B5EF4-FFF2-40B4-BE49-F238E27FC236}">
                <a16:creationId xmlns:a16="http://schemas.microsoft.com/office/drawing/2014/main" id="{52E8737A-7916-40E4-80A1-FCC718783123}"/>
              </a:ext>
            </a:extLst>
          </p:cNvPr>
          <p:cNvSpPr txBox="1"/>
          <p:nvPr/>
        </p:nvSpPr>
        <p:spPr>
          <a:xfrm>
            <a:off x="2017536" y="6546372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92" name="Tekstvak 291">
            <a:extLst>
              <a:ext uri="{FF2B5EF4-FFF2-40B4-BE49-F238E27FC236}">
                <a16:creationId xmlns:a16="http://schemas.microsoft.com/office/drawing/2014/main" id="{4DDFAA27-76F4-42F0-A38E-04EC2F4FF7D0}"/>
              </a:ext>
            </a:extLst>
          </p:cNvPr>
          <p:cNvSpPr txBox="1"/>
          <p:nvPr/>
        </p:nvSpPr>
        <p:spPr>
          <a:xfrm>
            <a:off x="8184718" y="5415026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293" name="Tekstvak 292">
            <a:extLst>
              <a:ext uri="{FF2B5EF4-FFF2-40B4-BE49-F238E27FC236}">
                <a16:creationId xmlns:a16="http://schemas.microsoft.com/office/drawing/2014/main" id="{5E5E983E-AD72-4FB0-9BA1-4A6A241148B0}"/>
              </a:ext>
            </a:extLst>
          </p:cNvPr>
          <p:cNvSpPr txBox="1"/>
          <p:nvPr/>
        </p:nvSpPr>
        <p:spPr>
          <a:xfrm>
            <a:off x="1396598" y="4370508"/>
            <a:ext cx="1361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V2 pi camera</a:t>
            </a:r>
          </a:p>
        </p:txBody>
      </p:sp>
      <p:sp>
        <p:nvSpPr>
          <p:cNvPr id="295" name="Tekstvak 294">
            <a:extLst>
              <a:ext uri="{FF2B5EF4-FFF2-40B4-BE49-F238E27FC236}">
                <a16:creationId xmlns:a16="http://schemas.microsoft.com/office/drawing/2014/main" id="{1AAD3682-C125-472C-98EF-D086D115A4E0}"/>
              </a:ext>
            </a:extLst>
          </p:cNvPr>
          <p:cNvSpPr txBox="1"/>
          <p:nvPr/>
        </p:nvSpPr>
        <p:spPr>
          <a:xfrm>
            <a:off x="803923" y="4599312"/>
            <a:ext cx="1977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M2x6 Socket screw</a:t>
            </a:r>
          </a:p>
        </p:txBody>
      </p:sp>
      <p:sp>
        <p:nvSpPr>
          <p:cNvPr id="299" name="Tekstvak 298">
            <a:extLst>
              <a:ext uri="{FF2B5EF4-FFF2-40B4-BE49-F238E27FC236}">
                <a16:creationId xmlns:a16="http://schemas.microsoft.com/office/drawing/2014/main" id="{2F6D399E-1350-46D7-AAA1-D1CCF7D5C7D7}"/>
              </a:ext>
            </a:extLst>
          </p:cNvPr>
          <p:cNvSpPr txBox="1"/>
          <p:nvPr/>
        </p:nvSpPr>
        <p:spPr>
          <a:xfrm>
            <a:off x="5472932" y="5317311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096CF553-44A6-4A8A-B868-C526CABB10A6}"/>
              </a:ext>
            </a:extLst>
          </p:cNvPr>
          <p:cNvSpPr txBox="1"/>
          <p:nvPr/>
        </p:nvSpPr>
        <p:spPr>
          <a:xfrm>
            <a:off x="2187643" y="4805909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8F52F108-2D51-42BB-93C5-E4B92ECB0789}"/>
              </a:ext>
            </a:extLst>
          </p:cNvPr>
          <p:cNvSpPr txBox="1"/>
          <p:nvPr/>
        </p:nvSpPr>
        <p:spPr>
          <a:xfrm>
            <a:off x="2187643" y="4573437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302" name="Tekstvak 301">
            <a:extLst>
              <a:ext uri="{FF2B5EF4-FFF2-40B4-BE49-F238E27FC236}">
                <a16:creationId xmlns:a16="http://schemas.microsoft.com/office/drawing/2014/main" id="{9FF48044-220A-40D6-AA0C-F864F5C2A388}"/>
              </a:ext>
            </a:extLst>
          </p:cNvPr>
          <p:cNvSpPr txBox="1"/>
          <p:nvPr/>
        </p:nvSpPr>
        <p:spPr>
          <a:xfrm>
            <a:off x="2192577" y="4333904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61C1493B-588E-49DF-A399-BA1F552207DC}"/>
              </a:ext>
            </a:extLst>
          </p:cNvPr>
          <p:cNvSpPr txBox="1"/>
          <p:nvPr/>
        </p:nvSpPr>
        <p:spPr>
          <a:xfrm>
            <a:off x="800229" y="4832178"/>
            <a:ext cx="1573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Lithium-ion BatteryPack</a:t>
            </a: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0742BCDB-8545-48AF-B5B2-0DB39FF8FF1F}"/>
              </a:ext>
            </a:extLst>
          </p:cNvPr>
          <p:cNvSpPr txBox="1"/>
          <p:nvPr/>
        </p:nvSpPr>
        <p:spPr>
          <a:xfrm>
            <a:off x="7712543" y="5450297"/>
            <a:ext cx="636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M5 nut</a:t>
            </a: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F278525F-E60A-4EAB-9CBF-4062322B2F92}"/>
              </a:ext>
            </a:extLst>
          </p:cNvPr>
          <p:cNvSpPr txBox="1"/>
          <p:nvPr/>
        </p:nvSpPr>
        <p:spPr>
          <a:xfrm>
            <a:off x="7482623" y="5699346"/>
            <a:ext cx="1977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BackWheel</a:t>
            </a:r>
          </a:p>
        </p:txBody>
      </p:sp>
      <p:sp>
        <p:nvSpPr>
          <p:cNvPr id="308" name="Tekstvak 307">
            <a:extLst>
              <a:ext uri="{FF2B5EF4-FFF2-40B4-BE49-F238E27FC236}">
                <a16:creationId xmlns:a16="http://schemas.microsoft.com/office/drawing/2014/main" id="{41044A3A-61CC-4837-A847-10BF2CB02E6C}"/>
              </a:ext>
            </a:extLst>
          </p:cNvPr>
          <p:cNvSpPr txBox="1"/>
          <p:nvPr/>
        </p:nvSpPr>
        <p:spPr>
          <a:xfrm>
            <a:off x="6958037" y="5933934"/>
            <a:ext cx="139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M10x20 hex bolt</a:t>
            </a:r>
          </a:p>
        </p:txBody>
      </p:sp>
      <p:cxnSp>
        <p:nvCxnSpPr>
          <p:cNvPr id="316" name="Rechte verbindingslijn met pijl 315">
            <a:extLst>
              <a:ext uri="{FF2B5EF4-FFF2-40B4-BE49-F238E27FC236}">
                <a16:creationId xmlns:a16="http://schemas.microsoft.com/office/drawing/2014/main" id="{D4F02DBE-8D88-4200-97D8-007AD2852170}"/>
              </a:ext>
            </a:extLst>
          </p:cNvPr>
          <p:cNvCxnSpPr>
            <a:cxnSpLocks/>
            <a:stCxn id="201" idx="1"/>
          </p:cNvCxnSpPr>
          <p:nvPr/>
        </p:nvCxnSpPr>
        <p:spPr>
          <a:xfrm flipH="1" flipV="1">
            <a:off x="5135796" y="5362978"/>
            <a:ext cx="433879" cy="1077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hthoek: afgeronde hoeken 320">
            <a:extLst>
              <a:ext uri="{FF2B5EF4-FFF2-40B4-BE49-F238E27FC236}">
                <a16:creationId xmlns:a16="http://schemas.microsoft.com/office/drawing/2014/main" id="{F1D20E0F-C6F2-4154-A04F-5CBADF02C48B}"/>
              </a:ext>
            </a:extLst>
          </p:cNvPr>
          <p:cNvSpPr/>
          <p:nvPr/>
        </p:nvSpPr>
        <p:spPr>
          <a:xfrm>
            <a:off x="5569937" y="6572660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322" name="Rechte verbindingslijn met pijl 321">
            <a:extLst>
              <a:ext uri="{FF2B5EF4-FFF2-40B4-BE49-F238E27FC236}">
                <a16:creationId xmlns:a16="http://schemas.microsoft.com/office/drawing/2014/main" id="{825B7D49-B1E9-4A6A-A94D-57970900A5B2}"/>
              </a:ext>
            </a:extLst>
          </p:cNvPr>
          <p:cNvCxnSpPr>
            <a:cxnSpLocks/>
            <a:stCxn id="321" idx="1"/>
          </p:cNvCxnSpPr>
          <p:nvPr/>
        </p:nvCxnSpPr>
        <p:spPr>
          <a:xfrm flipH="1" flipV="1">
            <a:off x="4689328" y="5082720"/>
            <a:ext cx="880609" cy="16002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hthoek: afgeronde hoeken 324">
            <a:extLst>
              <a:ext uri="{FF2B5EF4-FFF2-40B4-BE49-F238E27FC236}">
                <a16:creationId xmlns:a16="http://schemas.microsoft.com/office/drawing/2014/main" id="{05D049DB-6064-4BFD-A2D6-91877ABB0E32}"/>
              </a:ext>
            </a:extLst>
          </p:cNvPr>
          <p:cNvSpPr/>
          <p:nvPr/>
        </p:nvSpPr>
        <p:spPr>
          <a:xfrm>
            <a:off x="4490496" y="6576820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326" name="Rechte verbindingslijn met pijl 325">
            <a:extLst>
              <a:ext uri="{FF2B5EF4-FFF2-40B4-BE49-F238E27FC236}">
                <a16:creationId xmlns:a16="http://schemas.microsoft.com/office/drawing/2014/main" id="{2DFC3536-9D7F-4718-9C3D-5D138F57DC72}"/>
              </a:ext>
            </a:extLst>
          </p:cNvPr>
          <p:cNvCxnSpPr>
            <a:cxnSpLocks/>
            <a:stCxn id="325" idx="3"/>
          </p:cNvCxnSpPr>
          <p:nvPr/>
        </p:nvCxnSpPr>
        <p:spPr>
          <a:xfrm flipV="1">
            <a:off x="4665105" y="5450297"/>
            <a:ext cx="200560" cy="12368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kstvak 334">
            <a:extLst>
              <a:ext uri="{FF2B5EF4-FFF2-40B4-BE49-F238E27FC236}">
                <a16:creationId xmlns:a16="http://schemas.microsoft.com/office/drawing/2014/main" id="{3920441B-E6DF-4937-815C-96C8C8B2AF67}"/>
              </a:ext>
            </a:extLst>
          </p:cNvPr>
          <p:cNvSpPr txBox="1"/>
          <p:nvPr/>
        </p:nvSpPr>
        <p:spPr>
          <a:xfrm>
            <a:off x="5716770" y="5582430"/>
            <a:ext cx="1130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Camera Mount</a:t>
            </a:r>
          </a:p>
        </p:txBody>
      </p:sp>
      <p:sp>
        <p:nvSpPr>
          <p:cNvPr id="347" name="Tekstvak 346">
            <a:extLst>
              <a:ext uri="{FF2B5EF4-FFF2-40B4-BE49-F238E27FC236}">
                <a16:creationId xmlns:a16="http://schemas.microsoft.com/office/drawing/2014/main" id="{ADA075FD-C561-4B94-B1CD-1197A7BD9366}"/>
              </a:ext>
            </a:extLst>
          </p:cNvPr>
          <p:cNvSpPr txBox="1"/>
          <p:nvPr/>
        </p:nvSpPr>
        <p:spPr>
          <a:xfrm>
            <a:off x="5693097" y="5343187"/>
            <a:ext cx="1656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(4x) M3x10 Socket screw</a:t>
            </a:r>
          </a:p>
        </p:txBody>
      </p:sp>
      <p:sp>
        <p:nvSpPr>
          <p:cNvPr id="355" name="Tekstvak 354">
            <a:extLst>
              <a:ext uri="{FF2B5EF4-FFF2-40B4-BE49-F238E27FC236}">
                <a16:creationId xmlns:a16="http://schemas.microsoft.com/office/drawing/2014/main" id="{14E9E5AF-BA65-481B-AA86-508A004D94A6}"/>
              </a:ext>
            </a:extLst>
          </p:cNvPr>
          <p:cNvSpPr txBox="1"/>
          <p:nvPr/>
        </p:nvSpPr>
        <p:spPr>
          <a:xfrm>
            <a:off x="5716771" y="5826696"/>
            <a:ext cx="1694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M3 nut</a:t>
            </a:r>
          </a:p>
        </p:txBody>
      </p:sp>
      <p:sp>
        <p:nvSpPr>
          <p:cNvPr id="356" name="Tekstvak 355">
            <a:extLst>
              <a:ext uri="{FF2B5EF4-FFF2-40B4-BE49-F238E27FC236}">
                <a16:creationId xmlns:a16="http://schemas.microsoft.com/office/drawing/2014/main" id="{5479291C-A598-4421-B3EB-D039D3E34C32}"/>
              </a:ext>
            </a:extLst>
          </p:cNvPr>
          <p:cNvSpPr txBox="1"/>
          <p:nvPr/>
        </p:nvSpPr>
        <p:spPr>
          <a:xfrm>
            <a:off x="5711236" y="6063491"/>
            <a:ext cx="1027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M2 nut </a:t>
            </a:r>
          </a:p>
        </p:txBody>
      </p:sp>
      <p:sp>
        <p:nvSpPr>
          <p:cNvPr id="357" name="Tekstvak 356">
            <a:extLst>
              <a:ext uri="{FF2B5EF4-FFF2-40B4-BE49-F238E27FC236}">
                <a16:creationId xmlns:a16="http://schemas.microsoft.com/office/drawing/2014/main" id="{B08F519A-EC3A-4D65-80D2-BCC56FF4B9F4}"/>
              </a:ext>
            </a:extLst>
          </p:cNvPr>
          <p:cNvSpPr txBox="1"/>
          <p:nvPr/>
        </p:nvSpPr>
        <p:spPr>
          <a:xfrm>
            <a:off x="5705701" y="6312254"/>
            <a:ext cx="132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TimeOfFlight Mount</a:t>
            </a:r>
          </a:p>
        </p:txBody>
      </p:sp>
      <p:sp>
        <p:nvSpPr>
          <p:cNvPr id="358" name="Tekstvak 357">
            <a:extLst>
              <a:ext uri="{FF2B5EF4-FFF2-40B4-BE49-F238E27FC236}">
                <a16:creationId xmlns:a16="http://schemas.microsoft.com/office/drawing/2014/main" id="{F3230C18-394B-4849-B568-27FD961B2BCB}"/>
              </a:ext>
            </a:extLst>
          </p:cNvPr>
          <p:cNvSpPr txBox="1"/>
          <p:nvPr/>
        </p:nvSpPr>
        <p:spPr>
          <a:xfrm>
            <a:off x="5691194" y="6550810"/>
            <a:ext cx="1651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M2x12 Socket screw</a:t>
            </a:r>
          </a:p>
        </p:txBody>
      </p:sp>
      <p:sp>
        <p:nvSpPr>
          <p:cNvPr id="359" name="Tekstvak 358">
            <a:extLst>
              <a:ext uri="{FF2B5EF4-FFF2-40B4-BE49-F238E27FC236}">
                <a16:creationId xmlns:a16="http://schemas.microsoft.com/office/drawing/2014/main" id="{323E6CC2-254F-4024-9A5C-25E4DD4CE36D}"/>
              </a:ext>
            </a:extLst>
          </p:cNvPr>
          <p:cNvSpPr txBox="1"/>
          <p:nvPr/>
        </p:nvSpPr>
        <p:spPr>
          <a:xfrm>
            <a:off x="5476916" y="6518655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360" name="Tekstvak 359">
            <a:extLst>
              <a:ext uri="{FF2B5EF4-FFF2-40B4-BE49-F238E27FC236}">
                <a16:creationId xmlns:a16="http://schemas.microsoft.com/office/drawing/2014/main" id="{E836739C-FE3B-4FBD-8BF0-6D0D989CEBB5}"/>
              </a:ext>
            </a:extLst>
          </p:cNvPr>
          <p:cNvSpPr txBox="1"/>
          <p:nvPr/>
        </p:nvSpPr>
        <p:spPr>
          <a:xfrm>
            <a:off x="5472932" y="6032188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361" name="Tekstvak 360">
            <a:extLst>
              <a:ext uri="{FF2B5EF4-FFF2-40B4-BE49-F238E27FC236}">
                <a16:creationId xmlns:a16="http://schemas.microsoft.com/office/drawing/2014/main" id="{3D6DABCC-91B2-4B8B-BB78-602FCF6773E8}"/>
              </a:ext>
            </a:extLst>
          </p:cNvPr>
          <p:cNvSpPr txBox="1"/>
          <p:nvPr/>
        </p:nvSpPr>
        <p:spPr>
          <a:xfrm>
            <a:off x="5476916" y="5788375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62" name="Tekstvak 361">
            <a:extLst>
              <a:ext uri="{FF2B5EF4-FFF2-40B4-BE49-F238E27FC236}">
                <a16:creationId xmlns:a16="http://schemas.microsoft.com/office/drawing/2014/main" id="{CAB52BC7-C112-452C-87D8-07080F93B636}"/>
              </a:ext>
            </a:extLst>
          </p:cNvPr>
          <p:cNvSpPr txBox="1"/>
          <p:nvPr/>
        </p:nvSpPr>
        <p:spPr>
          <a:xfrm>
            <a:off x="5479739" y="5561485"/>
            <a:ext cx="454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63" name="Tekstvak 362">
            <a:extLst>
              <a:ext uri="{FF2B5EF4-FFF2-40B4-BE49-F238E27FC236}">
                <a16:creationId xmlns:a16="http://schemas.microsoft.com/office/drawing/2014/main" id="{BE5A6252-E8D7-459D-A9D7-E18FDE412EEB}"/>
              </a:ext>
            </a:extLst>
          </p:cNvPr>
          <p:cNvSpPr txBox="1"/>
          <p:nvPr/>
        </p:nvSpPr>
        <p:spPr>
          <a:xfrm>
            <a:off x="8183755" y="5666920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364" name="Tekstvak 363">
            <a:extLst>
              <a:ext uri="{FF2B5EF4-FFF2-40B4-BE49-F238E27FC236}">
                <a16:creationId xmlns:a16="http://schemas.microsoft.com/office/drawing/2014/main" id="{5FDC63AE-FED8-483F-8999-E0758378AEE8}"/>
              </a:ext>
            </a:extLst>
          </p:cNvPr>
          <p:cNvSpPr txBox="1"/>
          <p:nvPr/>
        </p:nvSpPr>
        <p:spPr>
          <a:xfrm>
            <a:off x="8183755" y="5908208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37</a:t>
            </a:r>
          </a:p>
        </p:txBody>
      </p:sp>
      <p:sp>
        <p:nvSpPr>
          <p:cNvPr id="365" name="Tekstvak 364">
            <a:extLst>
              <a:ext uri="{FF2B5EF4-FFF2-40B4-BE49-F238E27FC236}">
                <a16:creationId xmlns:a16="http://schemas.microsoft.com/office/drawing/2014/main" id="{8011B79B-07CC-47AD-B288-99CD22D49FAC}"/>
              </a:ext>
            </a:extLst>
          </p:cNvPr>
          <p:cNvSpPr txBox="1"/>
          <p:nvPr/>
        </p:nvSpPr>
        <p:spPr>
          <a:xfrm>
            <a:off x="4401703" y="6515302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67" name="Rechthoek: afgeronde hoeken 366">
            <a:extLst>
              <a:ext uri="{FF2B5EF4-FFF2-40B4-BE49-F238E27FC236}">
                <a16:creationId xmlns:a16="http://schemas.microsoft.com/office/drawing/2014/main" id="{D25BA6E2-7D23-47D6-8DDA-26FA5615F530}"/>
              </a:ext>
            </a:extLst>
          </p:cNvPr>
          <p:cNvSpPr/>
          <p:nvPr/>
        </p:nvSpPr>
        <p:spPr>
          <a:xfrm>
            <a:off x="4496053" y="6332780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368" name="Rechte verbindingslijn met pijl 367">
            <a:extLst>
              <a:ext uri="{FF2B5EF4-FFF2-40B4-BE49-F238E27FC236}">
                <a16:creationId xmlns:a16="http://schemas.microsoft.com/office/drawing/2014/main" id="{6FBB478D-BAA4-4939-B44B-B8D5797256A6}"/>
              </a:ext>
            </a:extLst>
          </p:cNvPr>
          <p:cNvCxnSpPr>
            <a:cxnSpLocks/>
            <a:stCxn id="367" idx="0"/>
          </p:cNvCxnSpPr>
          <p:nvPr/>
        </p:nvCxnSpPr>
        <p:spPr>
          <a:xfrm flipV="1">
            <a:off x="4583358" y="5561485"/>
            <a:ext cx="39640" cy="7712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kstvak 371">
            <a:extLst>
              <a:ext uri="{FF2B5EF4-FFF2-40B4-BE49-F238E27FC236}">
                <a16:creationId xmlns:a16="http://schemas.microsoft.com/office/drawing/2014/main" id="{776C56F4-DA29-49B8-ABFA-D482A2BC90A9}"/>
              </a:ext>
            </a:extLst>
          </p:cNvPr>
          <p:cNvSpPr txBox="1"/>
          <p:nvPr/>
        </p:nvSpPr>
        <p:spPr>
          <a:xfrm>
            <a:off x="3031574" y="6312932"/>
            <a:ext cx="1721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M3x8 Socket screw</a:t>
            </a:r>
          </a:p>
        </p:txBody>
      </p:sp>
      <p:sp>
        <p:nvSpPr>
          <p:cNvPr id="373" name="Tekstvak 372">
            <a:extLst>
              <a:ext uri="{FF2B5EF4-FFF2-40B4-BE49-F238E27FC236}">
                <a16:creationId xmlns:a16="http://schemas.microsoft.com/office/drawing/2014/main" id="{F2E7C222-E7CE-496F-85AE-ECDEBFA28C06}"/>
              </a:ext>
            </a:extLst>
          </p:cNvPr>
          <p:cNvSpPr txBox="1"/>
          <p:nvPr/>
        </p:nvSpPr>
        <p:spPr>
          <a:xfrm>
            <a:off x="3239683" y="6556185"/>
            <a:ext cx="131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VL53L1X ToF sensor</a:t>
            </a:r>
          </a:p>
        </p:txBody>
      </p:sp>
      <p:sp>
        <p:nvSpPr>
          <p:cNvPr id="374" name="Tekstvak 373">
            <a:extLst>
              <a:ext uri="{FF2B5EF4-FFF2-40B4-BE49-F238E27FC236}">
                <a16:creationId xmlns:a16="http://schemas.microsoft.com/office/drawing/2014/main" id="{4603E9E2-0ACE-4D67-8497-359992900AB1}"/>
              </a:ext>
            </a:extLst>
          </p:cNvPr>
          <p:cNvSpPr txBox="1"/>
          <p:nvPr/>
        </p:nvSpPr>
        <p:spPr>
          <a:xfrm>
            <a:off x="4400293" y="6292862"/>
            <a:ext cx="95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4510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B578DCC-2693-4907-A136-3C3C7E7479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1" y="0"/>
            <a:ext cx="11146367" cy="6858000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2B9F8870-ACA0-438A-9C51-429D1880A633}"/>
              </a:ext>
            </a:extLst>
          </p:cNvPr>
          <p:cNvSpPr/>
          <p:nvPr/>
        </p:nvSpPr>
        <p:spPr>
          <a:xfrm>
            <a:off x="7947775" y="24968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6118A18-88F0-4DA7-9B05-C44ABF6A2831}"/>
              </a:ext>
            </a:extLst>
          </p:cNvPr>
          <p:cNvSpPr txBox="1"/>
          <p:nvPr/>
        </p:nvSpPr>
        <p:spPr>
          <a:xfrm>
            <a:off x="8089452" y="223198"/>
            <a:ext cx="167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DRV8825 StepperDriver</a:t>
            </a: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500D030C-E23C-49EF-87F9-A24EA7C7D68B}"/>
              </a:ext>
            </a:extLst>
          </p:cNvPr>
          <p:cNvSpPr/>
          <p:nvPr/>
        </p:nvSpPr>
        <p:spPr>
          <a:xfrm>
            <a:off x="7947775" y="49937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2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87833CAD-B4B1-4D43-B24D-F4C60E18389A}"/>
              </a:ext>
            </a:extLst>
          </p:cNvPr>
          <p:cNvSpPr/>
          <p:nvPr/>
        </p:nvSpPr>
        <p:spPr>
          <a:xfrm>
            <a:off x="7947774" y="749058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3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D37EC9CB-1726-47DC-8757-F76E2006201C}"/>
              </a:ext>
            </a:extLst>
          </p:cNvPr>
          <p:cNvSpPr/>
          <p:nvPr/>
        </p:nvSpPr>
        <p:spPr>
          <a:xfrm>
            <a:off x="7947773" y="998744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4</a:t>
            </a: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693512B-2C24-491D-B4D8-1E481326890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13592" y="359965"/>
            <a:ext cx="3734183" cy="1671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9A6C1BF-B4E8-4972-A737-E577BBF53D1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37560" y="609651"/>
            <a:ext cx="1510215" cy="14213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1660A0E0-FEB5-4C2B-A0ED-B8835A4A06D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670199" y="859337"/>
            <a:ext cx="2277575" cy="2931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4475E0E9-65CE-4374-B1F1-4D337C209082}"/>
              </a:ext>
            </a:extLst>
          </p:cNvPr>
          <p:cNvSpPr txBox="1"/>
          <p:nvPr/>
        </p:nvSpPr>
        <p:spPr>
          <a:xfrm>
            <a:off x="8089453" y="483667"/>
            <a:ext cx="1674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MPU-9250 9DOF module 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E45E0FB-02D3-4F23-975B-EB7DEA117B27}"/>
              </a:ext>
            </a:extLst>
          </p:cNvPr>
          <p:cNvSpPr txBox="1"/>
          <p:nvPr/>
        </p:nvSpPr>
        <p:spPr>
          <a:xfrm>
            <a:off x="8089453" y="744136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Custom PCB board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5264AF1-B3D6-4A69-B0A1-4276D7642E57}"/>
              </a:ext>
            </a:extLst>
          </p:cNvPr>
          <p:cNvSpPr txBox="1"/>
          <p:nvPr/>
        </p:nvSpPr>
        <p:spPr>
          <a:xfrm>
            <a:off x="8089452" y="978218"/>
            <a:ext cx="1716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Current and Voltage meter (not modeled)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09C0F4B-9664-4136-AB58-39B7B08A421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933817" y="1109023"/>
            <a:ext cx="1013956" cy="27277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6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94D2FE8-0699-4420-8371-38D12B19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9" y="0"/>
            <a:ext cx="11947021" cy="6858000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914AC524-DA2A-4685-BF21-5EDC1821DD9B}"/>
              </a:ext>
            </a:extLst>
          </p:cNvPr>
          <p:cNvSpPr/>
          <p:nvPr/>
        </p:nvSpPr>
        <p:spPr>
          <a:xfrm>
            <a:off x="7947775" y="249686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70D2CE3-A216-4B31-8435-3BEA5BF7F88D}"/>
              </a:ext>
            </a:extLst>
          </p:cNvPr>
          <p:cNvSpPr txBox="1"/>
          <p:nvPr/>
        </p:nvSpPr>
        <p:spPr>
          <a:xfrm>
            <a:off x="8089453" y="223198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MiddlePart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7AED8D0-EFBC-4007-AB28-F9B88394D3C2}"/>
              </a:ext>
            </a:extLst>
          </p:cNvPr>
          <p:cNvSpPr/>
          <p:nvPr/>
        </p:nvSpPr>
        <p:spPr>
          <a:xfrm>
            <a:off x="7947775" y="499372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2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51DAFB6-DCCC-48E2-A470-C0366401EE48}"/>
              </a:ext>
            </a:extLst>
          </p:cNvPr>
          <p:cNvSpPr/>
          <p:nvPr/>
        </p:nvSpPr>
        <p:spPr>
          <a:xfrm>
            <a:off x="7947774" y="749058"/>
            <a:ext cx="174609" cy="2205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3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1B65F8E-D649-4FA1-8480-65A690716C9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365226" y="359965"/>
            <a:ext cx="3582549" cy="22821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FF75283-0047-4E44-82CA-8F3A8F703F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184318" y="609651"/>
            <a:ext cx="4763457" cy="38428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1AFA7903-04F4-4FF2-8733-38BDFCC8417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765508" y="859337"/>
            <a:ext cx="182266" cy="2141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C5517BE1-0E7B-4201-83AD-DEBCCCEF0537}"/>
              </a:ext>
            </a:extLst>
          </p:cNvPr>
          <p:cNvSpPr txBox="1"/>
          <p:nvPr/>
        </p:nvSpPr>
        <p:spPr>
          <a:xfrm>
            <a:off x="8089452" y="483667"/>
            <a:ext cx="167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(2x) M5x30 Socket screw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756616D-EE1B-42CF-9D0A-EBE417790DF8}"/>
              </a:ext>
            </a:extLst>
          </p:cNvPr>
          <p:cNvSpPr txBox="1"/>
          <p:nvPr/>
        </p:nvSpPr>
        <p:spPr>
          <a:xfrm>
            <a:off x="8089453" y="744136"/>
            <a:ext cx="1419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TailPart</a:t>
            </a:r>
          </a:p>
        </p:txBody>
      </p:sp>
    </p:spTree>
    <p:extLst>
      <p:ext uri="{BB962C8B-B14F-4D97-AF65-F5344CB8AC3E}">
        <p14:creationId xmlns:p14="http://schemas.microsoft.com/office/powerpoint/2010/main" val="28177216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392</Words>
  <Application>Microsoft Office PowerPoint</Application>
  <PresentationFormat>Breedbeeld</PresentationFormat>
  <Paragraphs>127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Strolenberg,Martijn M.P.M.</dc:creator>
  <cp:lastModifiedBy>Strolenberg,Martijn M.P.M.</cp:lastModifiedBy>
  <cp:revision>26</cp:revision>
  <dcterms:created xsi:type="dcterms:W3CDTF">2022-05-20T03:22:40Z</dcterms:created>
  <dcterms:modified xsi:type="dcterms:W3CDTF">2022-06-23T12:59:15Z</dcterms:modified>
</cp:coreProperties>
</file>